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_rels/item3.xml.rels" ContentType="application/vnd.openxmlformats-package.relationships+xml"/>
  <Override PartName="/customXml/itemProps3.xml" ContentType="application/vnd.openxmlformats-officedocument.customXmlProperties+xml"/>
  <Override PartName="/customXml/item3.xml" ContentType="application/xml"/>
  <Override PartName="/customXml/itemProps2.xml" ContentType="application/vnd.openxmlformats-officedocument.customXmlProperties+xml"/>
  <Override PartName="/customXml/item1.xml" ContentType="application/xml"/>
  <Override PartName="/customXml/item2.xml" ContentType="application/xml"/>
  <Override PartName="/customXml/itemProps1.xml" ContentType="application/vnd.openxmlformats-officedocument.customXmlProperties+xml"/>
  <Override PartName="/ppt/_rels/presentation.xml.rels" ContentType="application/vnd.openxmlformats-package.relationships+xml"/>
  <Override PartName="/ppt/slideLayouts/_rels/slideLayout53.xml.rels" ContentType="application/vnd.openxmlformats-package.relationships+xml"/>
  <Override PartName="/ppt/slideLayouts/_rels/slideLayout77.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75.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44.xml.rels" ContentType="application/vnd.openxmlformats-package.relationships+xml"/>
  <Override PartName="/ppt/slideLayouts/_rels/slideLayout60.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32.xml.rels" ContentType="application/vnd.openxmlformats-package.relationships+xml"/>
  <Override PartName="/ppt/slideLayouts/_rels/slideLayout57.xml.rels" ContentType="application/vnd.openxmlformats-package.relationships+xml"/>
  <Override PartName="/ppt/slideLayouts/_rels/slideLayout31.xml.rels" ContentType="application/vnd.openxmlformats-package.relationships+xml"/>
  <Override PartName="/ppt/slideLayouts/_rels/slideLayout56.xml.rels" ContentType="application/vnd.openxmlformats-package.relationships+xml"/>
  <Override PartName="/ppt/slideLayouts/_rels/slideLayout30.xml.rels" ContentType="application/vnd.openxmlformats-package.relationships+xml"/>
  <Override PartName="/ppt/slideLayouts/_rels/slideLayout55.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49.xml.rels" ContentType="application/vnd.openxmlformats-package.relationships+xml"/>
  <Override PartName="/ppt/slideLayouts/_rels/slideLayout23.xml.rels" ContentType="application/vnd.openxmlformats-package.relationships+xml"/>
  <Override PartName="/ppt/slideLayouts/_rels/slideLayout48.xml.rels" ContentType="application/vnd.openxmlformats-package.relationships+xml"/>
  <Override PartName="/ppt/slideLayouts/_rels/slideLayout22.xml.rels" ContentType="application/vnd.openxmlformats-package.relationships+xml"/>
  <Override PartName="/ppt/slideLayouts/_rels/slideLayout47.xml.rels" ContentType="application/vnd.openxmlformats-package.relationships+xml"/>
  <Override PartName="/ppt/slideLayouts/_rels/slideLayout70.xml.rels" ContentType="application/vnd.openxmlformats-package.relationships+xml"/>
  <Override PartName="/ppt/slideLayouts/_rels/slideLayout63.xml.rels" ContentType="application/vnd.openxmlformats-package.relationships+xml"/>
  <Override PartName="/ppt/slideLayouts/_rels/slideLayout88.xml.rels" ContentType="application/vnd.openxmlformats-package.relationships+xml"/>
  <Override PartName="/ppt/slideLayouts/_rels/slideLayout71.xml.rels" ContentType="application/vnd.openxmlformats-package.relationships+xml"/>
  <Override PartName="/ppt/slideLayouts/_rels/slideLayout64.xml.rels" ContentType="application/vnd.openxmlformats-package.relationships+xml"/>
  <Override PartName="/ppt/slideLayouts/_rels/slideLayout89.xml.rels" ContentType="application/vnd.openxmlformats-package.relationships+xml"/>
  <Override PartName="/ppt/slideLayouts/_rels/slideLayout72.xml.rels" ContentType="application/vnd.openxmlformats-package.relationships+xml"/>
  <Override PartName="/ppt/slideLayouts/_rels/slideLayout20.xml.rels" ContentType="application/vnd.openxmlformats-package.relationships+xml"/>
  <Override PartName="/ppt/slideLayouts/_rels/slideLayout4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21.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87.xml.rels" ContentType="application/vnd.openxmlformats-package.relationships+xml"/>
  <Override PartName="/ppt/slideLayouts/_rels/slideLayout61.xml.rels" ContentType="application/vnd.openxmlformats-package.relationships+xml"/>
  <Override PartName="/ppt/slideLayouts/_rels/slideLayout86.xml.rels" ContentType="application/vnd.openxmlformats-package.relationships+xml"/>
  <Override PartName="/ppt/slideLayouts/_rels/slideLayout54.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79.xml.rels" ContentType="application/vnd.openxmlformats-package.relationships+xml"/>
  <Override PartName="/ppt/slideLayouts/_rels/slideLayout4.xml.rels" ContentType="application/vnd.openxmlformats-package.relationships+xml"/>
  <Override PartName="/ppt/slideLayouts/_rels/slideLayout83.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59.xml.rels" ContentType="application/vnd.openxmlformats-package.relationships+xml"/>
  <Override PartName="/ppt/slideLayouts/_rels/slideLayout34.xml.rels" ContentType="application/vnd.openxmlformats-package.relationships+xml"/>
  <Override PartName="/ppt/slideLayouts/_rels/slideLayout10.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78.xml.rels" ContentType="application/vnd.openxmlformats-package.relationships+xml"/>
  <Override PartName="/ppt/slideLayouts/_rels/slideLayout58.xml.rels" ContentType="application/vnd.openxmlformats-package.relationships+xml"/>
  <Override PartName="/ppt/slideLayouts/_rels/slideLayout33.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39.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37.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9.xml.rels" ContentType="application/vnd.openxmlformats-package.relationships+xml"/>
  <Override PartName="/ppt/slideLayouts/_rels/slideLayout40.xml.rels" ContentType="application/vnd.openxmlformats-package.relationships+xml"/>
  <Override PartName="/ppt/slideLayouts/_rels/slideLayout65.xml.rels" ContentType="application/vnd.openxmlformats-package.relationships+xml"/>
  <Override PartName="/ppt/slideLayouts/_rels/slideLayout41.xml.rels" ContentType="application/vnd.openxmlformats-package.relationships+xml"/>
  <Override PartName="/ppt/slideLayouts/_rels/slideLayout66.xml.rels" ContentType="application/vnd.openxmlformats-package.relationships+xml"/>
  <Override PartName="/ppt/slideLayouts/_rels/slideLayout42.xml.rels" ContentType="application/vnd.openxmlformats-package.relationships+xml"/>
  <Override PartName="/ppt/slideLayouts/_rels/slideLayout67.xml.rels" ContentType="application/vnd.openxmlformats-package.relationships+xml"/>
  <Override PartName="/ppt/slideLayouts/_rels/slideLayout43.xml.rels" ContentType="application/vnd.openxmlformats-package.relationships+xml"/>
  <Override PartName="/ppt/slideLayouts/_rels/slideLayout68.xml.rels" ContentType="application/vnd.openxmlformats-package.relationships+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4.xml" ContentType="application/vnd.openxmlformats-officedocument.presentationml.slideLayout+xml"/>
  <Override PartName="/ppt/slideLayouts/slideLayout78.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60.xml" ContentType="application/vnd.openxmlformats-officedocument.presentationml.slideLayout+xml"/>
  <Override PartName="/ppt/slideLayouts/slideLayout86.xml" ContentType="application/vnd.openxmlformats-officedocument.presentationml.slideLayout+xml"/>
  <Override PartName="/ppt/slideLayouts/slideLayout79.xml" ContentType="application/vnd.openxmlformats-officedocument.presentationml.slideLayout+xml"/>
  <Override PartName="/ppt/slideLayouts/slideLayout8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32.xml" ContentType="application/vnd.openxmlformats-officedocument.presentationml.slideLayout+xml"/>
  <Override PartName="/ppt/slideLayouts/slideLayout6.xml" ContentType="application/vnd.openxmlformats-officedocument.presentationml.slideLayout+xml"/>
  <Override PartName="/ppt/slideLayouts/slideLayout81.xml" ContentType="application/vnd.openxmlformats-officedocument.presentationml.slideLayout+xml"/>
  <Override PartName="/ppt/slideLayouts/slideLayout31.xml" ContentType="application/vnd.openxmlformats-officedocument.presentationml.slideLayout+xml"/>
  <Override PartName="/ppt/slideLayouts/slideLayout5.xml" ContentType="application/vnd.openxmlformats-officedocument.presentationml.slideLayout+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9.xml" ContentType="application/vnd.openxmlformats-officedocument.presentationml.slideLayout+xml"/>
  <Override PartName="/ppt/slideLayouts/slideLayout8.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5.xml" ContentType="application/vnd.openxmlformats-officedocument.presentationml.slideLayout+xml"/>
  <Override PartName="/ppt/slideLayouts/slideLayout58.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Masters/_rels/slideMaster78.xml.rels" ContentType="application/vnd.openxmlformats-package.relationships+xml"/>
  <Override PartName="/ppt/slideMasters/_rels/slideMaster53.xml.rels" ContentType="application/vnd.openxmlformats-package.relationships+xml"/>
  <Override PartName="/ppt/slideMasters/_rels/slideMaster77.xml.rels" ContentType="application/vnd.openxmlformats-package.relationships+xml"/>
  <Override PartName="/ppt/slideMasters/_rels/slideMaster52.xml.rels" ContentType="application/vnd.openxmlformats-package.relationships+xml"/>
  <Override PartName="/ppt/slideMasters/_rels/slideMaster76.xml.rels" ContentType="application/vnd.openxmlformats-package.relationships+xml"/>
  <Override PartName="/ppt/slideMasters/_rels/slideMaster51.xml.rels" ContentType="application/vnd.openxmlformats-package.relationships+xml"/>
  <Override PartName="/ppt/slideMasters/_rels/slideMaster75.xml.rels" ContentType="application/vnd.openxmlformats-package.relationships+xml"/>
  <Override PartName="/ppt/slideMasters/_rels/slideMaster50.xml.rels" ContentType="application/vnd.openxmlformats-package.relationships+xml"/>
  <Override PartName="/ppt/slideMasters/_rels/slideMaster69.xml.rels" ContentType="application/vnd.openxmlformats-package.relationships+xml"/>
  <Override PartName="/ppt/slideMasters/_rels/slideMaster44.xml.rels" ContentType="application/vnd.openxmlformats-package.relationships+xml"/>
  <Override PartName="/ppt/slideMasters/_rels/slideMaster68.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8.xml.rels" ContentType="application/vnd.openxmlformats-package.relationships+xml"/>
  <Override PartName="/ppt/slideMasters/_rels/slideMaster63.xml.rels" ContentType="application/vnd.openxmlformats-package.relationships+xml"/>
  <Override PartName="/ppt/slideMasters/_rels/slideMaster89.xml.rels" ContentType="application/vnd.openxmlformats-package.relationships+xml"/>
  <Override PartName="/ppt/slideMasters/_rels/slideMaster64.xml.rels" ContentType="application/vnd.openxmlformats-package.relationships+xml"/>
  <Override PartName="/ppt/slideMasters/_rels/slideMaster87.xml.rels" ContentType="application/vnd.openxmlformats-package.relationships+xml"/>
  <Override PartName="/ppt/slideMasters/_rels/slideMaster62.xml.rels" ContentType="application/vnd.openxmlformats-package.relationships+xml"/>
  <Override PartName="/ppt/slideMasters/_rels/slideMaster79.xml.rels" ContentType="application/vnd.openxmlformats-package.relationships+xml"/>
  <Override PartName="/ppt/slideMasters/_rels/slideMaster54.xml.rels" ContentType="application/vnd.openxmlformats-package.relationships+xml"/>
  <Override PartName="/ppt/slideMasters/_rels/slideMaster86.xml.rels" ContentType="application/vnd.openxmlformats-package.relationships+xml"/>
  <Override PartName="/ppt/slideMasters/_rels/slideMaster61.xml.rels" ContentType="application/vnd.openxmlformats-package.relationships+xml"/>
  <Override PartName="/ppt/slideMasters/_rels/slideMaster85.xml.rels" ContentType="application/vnd.openxmlformats-package.relationships+xml"/>
  <Override PartName="/ppt/slideMasters/_rels/slideMaster60.xml.rels" ContentType="application/vnd.openxmlformats-package.relationships+xml"/>
  <Override PartName="/ppt/slideMasters/_rels/slideMaster84.xml.rels" ContentType="application/vnd.openxmlformats-package.relationships+xml"/>
  <Override PartName="/ppt/slideMasters/_rels/slideMaster36.xml.rels" ContentType="application/vnd.openxmlformats-package.relationships+xml"/>
  <Override PartName="/ppt/slideMasters/_rels/slideMaster11.xml.rels" ContentType="application/vnd.openxmlformats-package.relationships+xml"/>
  <Override PartName="/ppt/slideMasters/_rels/slideMaster35.xml.rels" ContentType="application/vnd.openxmlformats-package.relationships+xml"/>
  <Override PartName="/ppt/slideMasters/_rels/slideMaster10.xml.rels" ContentType="application/vnd.openxmlformats-package.relationships+xml"/>
  <Override PartName="/ppt/slideMasters/_rels/slideMaster34.xml.rels" ContentType="application/vnd.openxmlformats-package.relationships+xml"/>
  <Override PartName="/ppt/slideMasters/_rels/slideMaster59.xml.rels" ContentType="application/vnd.openxmlformats-package.relationships+xml"/>
  <Override PartName="/ppt/slideMasters/_rels/slideMaster33.xml.rels" ContentType="application/vnd.openxmlformats-package.relationships+xml"/>
  <Override PartName="/ppt/slideMasters/_rels/slideMaster58.xml.rels" ContentType="application/vnd.openxmlformats-package.relationships+xml"/>
  <Override PartName="/ppt/slideMasters/_rels/slideMaster32.xml.rels" ContentType="application/vnd.openxmlformats-package.relationships+xml"/>
  <Override PartName="/ppt/slideMasters/_rels/slideMaster57.xml.rels" ContentType="application/vnd.openxmlformats-package.relationships+xml"/>
  <Override PartName="/ppt/slideMasters/_rels/slideMaster55.xml.rels" ContentType="application/vnd.openxmlformats-package.relationships+xml"/>
  <Override PartName="/ppt/slideMasters/_rels/slideMaster30.xml.rels" ContentType="application/vnd.openxmlformats-package.relationships+xml"/>
  <Override PartName="/ppt/slideMasters/_rels/slideMaster6.xml.rels" ContentType="application/vnd.openxmlformats-package.relationships+xml"/>
  <Override PartName="/ppt/slideMasters/_rels/slideMaster71.xml.rels" ContentType="application/vnd.openxmlformats-package.relationships+xml"/>
  <Override PartName="/ppt/slideMasters/_rels/slideMaster5.xml.rels" ContentType="application/vnd.openxmlformats-package.relationships+xml"/>
  <Override PartName="/ppt/slideMasters/_rels/slideMaster70.xml.rels" ContentType="application/vnd.openxmlformats-package.relationships+xml"/>
  <Override PartName="/ppt/slideMasters/_rels/slideMaster56.xml.rels" ContentType="application/vnd.openxmlformats-package.relationships+xml"/>
  <Override PartName="/ppt/slideMasters/_rels/slideMaster31.xml.rels" ContentType="application/vnd.openxmlformats-package.relationships+xml"/>
  <Override PartName="/ppt/slideMasters/_rels/slideMaster80.xml.rels" ContentType="application/vnd.openxmlformats-package.relationships+xml"/>
  <Override PartName="/ppt/slideMasters/_rels/slideMaster74.xml.rels" ContentType="application/vnd.openxmlformats-package.relationships+xml"/>
  <Override PartName="/ppt/slideMasters/_rels/slideMaster9.xml.rels" ContentType="application/vnd.openxmlformats-package.relationships+xml"/>
  <Override PartName="/ppt/slideMasters/_rels/slideMaster73.xml.rels" ContentType="application/vnd.openxmlformats-package.relationships+xml"/>
  <Override PartName="/ppt/slideMasters/_rels/slideMaster8.xml.rels" ContentType="application/vnd.openxmlformats-package.relationships+xml"/>
  <Override PartName="/ppt/slideMasters/_rels/slideMaster72.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25.xml.rels" ContentType="application/vnd.openxmlformats-package.relationships+xml"/>
  <Override PartName="/ppt/slideMasters/_rels/slideMaster4.xml.rels" ContentType="application/vnd.openxmlformats-package.relationships+xml"/>
  <Override PartName="/ppt/slideMasters/_rels/slideMaster27.xml.rels" ContentType="application/vnd.openxmlformats-package.relationships+xml"/>
  <Override PartName="/ppt/slideMasters/_rels/slideMaster3.xml.rels" ContentType="application/vnd.openxmlformats-package.relationships+xml"/>
  <Override PartName="/ppt/slideMasters/_rels/slideMaster26.xml.rels" ContentType="application/vnd.openxmlformats-package.relationships+xml"/>
  <Override PartName="/ppt/slideMasters/_rels/slideMaster1.xml.rels" ContentType="application/vnd.openxmlformats-package.relationships+xml"/>
  <Override PartName="/ppt/slideMasters/_rels/slideMaster24.xml.rels" ContentType="application/vnd.openxmlformats-package.relationships+xml"/>
  <Override PartName="/ppt/slideMasters/_rels/slideMaster49.xml.rels" ContentType="application/vnd.openxmlformats-package.relationships+xml"/>
  <Override PartName="/ppt/slideMasters/_rels/slideMaster23.xml.rels" ContentType="application/vnd.openxmlformats-package.relationships+xml"/>
  <Override PartName="/ppt/slideMasters/_rels/slideMaster48.xml.rels" ContentType="application/vnd.openxmlformats-package.relationships+xml"/>
  <Override PartName="/ppt/slideMasters/_rels/slideMaster22.xml.rels" ContentType="application/vnd.openxmlformats-package.relationships+xml"/>
  <Override PartName="/ppt/slideMasters/_rels/slideMaster47.xml.rels" ContentType="application/vnd.openxmlformats-package.relationships+xml"/>
  <Override PartName="/ppt/slideMasters/_rels/slideMaster21.xml.rels" ContentType="application/vnd.openxmlformats-package.relationships+xml"/>
  <Override PartName="/ppt/slideMasters/_rels/slideMaster46.xml.rels" ContentType="application/vnd.openxmlformats-package.relationships+xml"/>
  <Override PartName="/ppt/slideMasters/_rels/slideMaster20.xml.rels" ContentType="application/vnd.openxmlformats-package.relationships+xml"/>
  <Override PartName="/ppt/slideMasters/_rels/slideMaster45.xml.rels" ContentType="application/vnd.openxmlformats-package.relationships+xml"/>
  <Override PartName="/ppt/slideMasters/_rels/slideMaster19.xml.rels" ContentType="application/vnd.openxmlformats-package.relationships+xml"/>
  <Override PartName="/ppt/slideMasters/_rels/slideMaster18.xml.rels" ContentType="application/vnd.openxmlformats-package.relationships+xml"/>
  <Override PartName="/ppt/slideMasters/_rels/slideMaster17.xml.rels" ContentType="application/vnd.openxmlformats-package.relationships+xml"/>
  <Override PartName="/ppt/slideMasters/_rels/slideMaster16.xml.rels" ContentType="application/vnd.openxmlformats-package.relationships+xml"/>
  <Override PartName="/ppt/slideMasters/_rels/slideMaster15.xml.rels" ContentType="application/vnd.openxmlformats-package.relationships+xml"/>
  <Override PartName="/ppt/slideMasters/_rels/slideMaster13.xml.rels" ContentType="application/vnd.openxmlformats-package.relationships+xml"/>
  <Override PartName="/ppt/slideMasters/_rels/slideMaster38.xml.rels" ContentType="application/vnd.openxmlformats-package.relationships+xml"/>
  <Override PartName="/ppt/slideMasters/_rels/slideMaster14.xml.rels" ContentType="application/vnd.openxmlformats-package.relationships+xml"/>
  <Override PartName="/ppt/slideMasters/_rels/slideMaster39.xml.rels" ContentType="application/vnd.openxmlformats-package.relationships+xml"/>
  <Override PartName="/ppt/slideMasters/_rels/slideMaster12.xml.rels" ContentType="application/vnd.openxmlformats-package.relationships+xml"/>
  <Override PartName="/ppt/slideMasters/_rels/slideMaster37.xml.rels" ContentType="application/vnd.openxmlformats-package.relationships+xml"/>
  <Override PartName="/ppt/slideMasters/_rels/slideMaster40.xml.rels" ContentType="application/vnd.openxmlformats-package.relationships+xml"/>
  <Override PartName="/ppt/slideMasters/_rels/slideMaster65.xml.rels" ContentType="application/vnd.openxmlformats-package.relationships+xml"/>
  <Override PartName="/ppt/slideMasters/_rels/slideMaster41.xml.rels" ContentType="application/vnd.openxmlformats-package.relationships+xml"/>
  <Override PartName="/ppt/slideMasters/_rels/slideMaster66.xml.rels" ContentType="application/vnd.openxmlformats-package.relationships+xml"/>
  <Override PartName="/ppt/slideMasters/_rels/slideMaster42.xml.rels" ContentType="application/vnd.openxmlformats-package.relationships+xml"/>
  <Override PartName="/ppt/slideMasters/_rels/slideMaster67.xml.rels" ContentType="application/vnd.openxmlformats-package.relationships+xml"/>
  <Override PartName="/ppt/slideMasters/_rels/slideMaster43.xml.rels" ContentType="application/vnd.openxmlformats-package.relationships+xml"/>
  <Override PartName="/ppt/slideMasters/slideMaster74.xml" ContentType="application/vnd.openxmlformats-officedocument.presentationml.slideMaster+xml"/>
  <Override PartName="/ppt/slideMasters/slideMaster73.xml" ContentType="application/vnd.openxmlformats-officedocument.presentationml.slideMaster+xml"/>
  <Override PartName="/ppt/slideMasters/slideMaster72.xml" ContentType="application/vnd.openxmlformats-officedocument.presentationml.slideMaster+xml"/>
  <Override PartName="/ppt/slideMasters/slideMaster71.xml" ContentType="application/vnd.openxmlformats-officedocument.presentationml.slideMaster+xml"/>
  <Override PartName="/ppt/slideMasters/slideMaster70.xml" ContentType="application/vnd.openxmlformats-officedocument.presentationml.slideMaster+xml"/>
  <Override PartName="/ppt/slideMasters/slideMaster64.xml" ContentType="application/vnd.openxmlformats-officedocument.presentationml.slideMaster+xml"/>
  <Override PartName="/ppt/slideMasters/slideMaster63.xml" ContentType="application/vnd.openxmlformats-officedocument.presentationml.slideMaster+xml"/>
  <Override PartName="/ppt/slideMasters/slideMaster62.xml" ContentType="application/vnd.openxmlformats-officedocument.presentationml.slideMaster+xml"/>
  <Override PartName="/ppt/slideMasters/slideMaster61.xml" ContentType="application/vnd.openxmlformats-officedocument.presentationml.slideMaster+xml"/>
  <Override PartName="/ppt/slideMasters/slideMaster60.xml" ContentType="application/vnd.openxmlformats-officedocument.presentationml.slideMaster+xml"/>
  <Override PartName="/ppt/slideMasters/slideMaster54.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55.xml" ContentType="application/vnd.openxmlformats-officedocument.presentationml.slideMaster+xml"/>
  <Override PartName="/ppt/slideMasters/slideMaster30.xml" ContentType="application/vnd.openxmlformats-officedocument.presentationml.slideMaster+xml"/>
  <Override PartName="/ppt/slideMasters/slideMaster56.xml" ContentType="application/vnd.openxmlformats-officedocument.presentationml.slideMaster+xml"/>
  <Override PartName="/ppt/slideMasters/slideMaster31.xml" ContentType="application/vnd.openxmlformats-officedocument.presentationml.slideMaster+xml"/>
  <Override PartName="/ppt/slideMasters/slideMaster57.xml" ContentType="application/vnd.openxmlformats-officedocument.presentationml.slideMaster+xml"/>
  <Override PartName="/ppt/slideMasters/slideMaster32.xml" ContentType="application/vnd.openxmlformats-officedocument.presentationml.slideMaster+xml"/>
  <Override PartName="/ppt/slideMasters/slideMaster58.xml" ContentType="application/vnd.openxmlformats-officedocument.presentationml.slideMaster+xml"/>
  <Override PartName="/ppt/slideMasters/slideMaster33.xml" ContentType="application/vnd.openxmlformats-officedocument.presentationml.slideMaster+xml"/>
  <Override PartName="/ppt/slideMasters/slideMaster59.xml" ContentType="application/vnd.openxmlformats-officedocument.presentationml.slideMaster+xml"/>
  <Override PartName="/ppt/slideMasters/slideMaster34.xml" ContentType="application/vnd.openxmlformats-officedocument.presentationml.slideMaster+xml"/>
  <Override PartName="/ppt/slideMasters/slideMaster10.xml" ContentType="application/vnd.openxmlformats-officedocument.presentationml.slideMaster+xml"/>
  <Override PartName="/ppt/slideMasters/slideMaster35.xml" ContentType="application/vnd.openxmlformats-officedocument.presentationml.slideMaster+xml"/>
  <Override PartName="/ppt/slideMasters/slideMaster11.xml" ContentType="application/vnd.openxmlformats-officedocument.presentationml.slideMaster+xml"/>
  <Override PartName="/ppt/slideMasters/slideMaster36.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79.xml" ContentType="application/vnd.openxmlformats-officedocument.presentationml.slideMaster+xml"/>
  <Override PartName="/ppt/slideMasters/slideMaster87.xml" ContentType="application/vnd.openxmlformats-officedocument.presentationml.slideMaster+xml"/>
  <Override PartName="/ppt/slideMasters/slideMaster89.xml" ContentType="application/vnd.openxmlformats-officedocument.presentationml.slideMaster+xml"/>
  <Override PartName="/ppt/slideMasters/slideMaster88.xml" ContentType="application/vnd.openxmlformats-officedocument.presentationml.slideMaster+xml"/>
  <Override PartName="/ppt/slideMasters/slideMaster83.xml" ContentType="application/vnd.openxmlformats-officedocument.presentationml.slideMaster+xml"/>
  <Override PartName="/ppt/slideMasters/slideMaster82.xml" ContentType="application/vnd.openxmlformats-officedocument.presentationml.slideMaster+xml"/>
  <Override PartName="/ppt/slideMasters/slideMaster81.xml" ContentType="application/vnd.openxmlformats-officedocument.presentationml.slideMaster+xml"/>
  <Override PartName="/ppt/slideMasters/slideMaster8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7.xml" ContentType="application/vnd.openxmlformats-officedocument.presentationml.slideMaster+xml"/>
  <Override PartName="/ppt/slideMasters/slideMaster26.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49.xml" ContentType="application/vnd.openxmlformats-officedocument.presentationml.slideMaster+xml"/>
  <Override PartName="/ppt/slideMasters/slideMaster23.xml" ContentType="application/vnd.openxmlformats-officedocument.presentationml.slideMaster+xml"/>
  <Override PartName="/ppt/slideMasters/slideMaster48.xml" ContentType="application/vnd.openxmlformats-officedocument.presentationml.slideMaster+xml"/>
  <Override PartName="/ppt/slideMasters/slideMaster22.xml" ContentType="application/vnd.openxmlformats-officedocument.presentationml.slideMaster+xml"/>
  <Override PartName="/ppt/slideMasters/slideMaster47.xml" ContentType="application/vnd.openxmlformats-officedocument.presentationml.slideMaster+xml"/>
  <Override PartName="/ppt/slideMasters/slideMaster21.xml" ContentType="application/vnd.openxmlformats-officedocument.presentationml.slideMaster+xml"/>
  <Override PartName="/ppt/slideMasters/slideMaster46.xml" ContentType="application/vnd.openxmlformats-officedocument.presentationml.slideMaster+xml"/>
  <Override PartName="/ppt/slideMasters/slideMaster20.xml" ContentType="application/vnd.openxmlformats-officedocument.presentationml.slideMaster+xml"/>
  <Override PartName="/ppt/slideMasters/slideMaster4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3.xml" ContentType="application/vnd.openxmlformats-officedocument.presentationml.slideMaster+xml"/>
  <Override PartName="/ppt/slideMasters/slideMaster38.xml" ContentType="application/vnd.openxmlformats-officedocument.presentationml.slideMaster+xml"/>
  <Override PartName="/ppt/slideMasters/slideMaster14.xml" ContentType="application/vnd.openxmlformats-officedocument.presentationml.slideMaster+xml"/>
  <Override PartName="/ppt/slideMasters/slideMaster39.xml" ContentType="application/vnd.openxmlformats-officedocument.presentationml.slideMaster+xml"/>
  <Override PartName="/ppt/slideMasters/slideMaster12.xml" ContentType="application/vnd.openxmlformats-officedocument.presentationml.slideMaster+xml"/>
  <Override PartName="/ppt/slideMasters/slideMaster37.xml" ContentType="application/vnd.openxmlformats-officedocument.presentationml.slideMaster+xml"/>
  <Override PartName="/ppt/slideMasters/slideMaster40.xml" ContentType="application/vnd.openxmlformats-officedocument.presentationml.slideMaster+xml"/>
  <Override PartName="/ppt/slideMasters/slideMaster65.xml" ContentType="application/vnd.openxmlformats-officedocument.presentationml.slideMaster+xml"/>
  <Override PartName="/ppt/slideMasters/slideMaster41.xml" ContentType="application/vnd.openxmlformats-officedocument.presentationml.slideMaster+xml"/>
  <Override PartName="/ppt/slideMasters/slideMaster66.xml" ContentType="application/vnd.openxmlformats-officedocument.presentationml.slideMaster+xml"/>
  <Override PartName="/ppt/slideMasters/slideMaster42.xml" ContentType="application/vnd.openxmlformats-officedocument.presentationml.slideMaster+xml"/>
  <Override PartName="/ppt/slideMasters/slideMaster67.xml" ContentType="application/vnd.openxmlformats-officedocument.presentationml.slideMaster+xml"/>
  <Override PartName="/ppt/slideMasters/slideMaster43.xml" ContentType="application/vnd.openxmlformats-officedocument.presentationml.slideMaster+xml"/>
  <Override PartName="/ppt/slideMasters/slideMaster68.xml" ContentType="application/vnd.openxmlformats-officedocument.presentationml.slideMaster+xml"/>
  <Override PartName="/ppt/slideMasters/slideMaster44.xml" ContentType="application/vnd.openxmlformats-officedocument.presentationml.slideMaster+xml"/>
  <Override PartName="/ppt/slideMasters/slideMaster69.xml" ContentType="application/vnd.openxmlformats-officedocument.presentationml.slideMaster+xml"/>
  <Override PartName="/ppt/slideMasters/slideMaster50.xml" ContentType="application/vnd.openxmlformats-officedocument.presentationml.slideMaster+xml"/>
  <Override PartName="/ppt/slideMasters/slideMaster75.xml" ContentType="application/vnd.openxmlformats-officedocument.presentationml.slideMaster+xml"/>
  <Override PartName="/ppt/slideMasters/slideMaster51.xml" ContentType="application/vnd.openxmlformats-officedocument.presentationml.slideMaster+xml"/>
  <Override PartName="/ppt/slideMasters/slideMaster76.xml" ContentType="application/vnd.openxmlformats-officedocument.presentationml.slideMaster+xml"/>
  <Override PartName="/ppt/slideMasters/slideMaster52.xml" ContentType="application/vnd.openxmlformats-officedocument.presentationml.slideMaster+xml"/>
  <Override PartName="/ppt/slideMasters/slideMaster77.xml" ContentType="application/vnd.openxmlformats-officedocument.presentationml.slideMaster+xml"/>
  <Override PartName="/ppt/slideMasters/slideMaster53.xml" ContentType="application/vnd.openxmlformats-officedocument.presentationml.slideMaster+xml"/>
  <Override PartName="/ppt/slideMasters/slideMaster78.xml" ContentType="application/vnd.openxmlformats-officedocument.presentationml.slideMaster+xml"/>
  <Override PartName="/ppt/embeddings/oleObject1.bin" ContentType="application/vnd.openxmlformats-officedocument.oleObject"/>
  <Override PartName="/ppt/embeddings/oleObject2.bin" ContentType="application/vnd.openxmlformats-officedocument.oleObject"/>
  <Override PartName="/ppt/presProps.xml" ContentType="application/vnd.openxmlformats-officedocument.presentationml.presProps+xml"/>
  <Override PartName="/ppt/media/image27.jpeg" ContentType="image/jpeg"/>
  <Override PartName="/ppt/media/image1.wmf" ContentType="image/x-wmf"/>
  <Override PartName="/ppt/media/image3.wmf" ContentType="image/x-wmf"/>
  <Override PartName="/ppt/media/image16.png" ContentType="image/png"/>
  <Override PartName="/ppt/media/image15.png" ContentType="image/png"/>
  <Override PartName="/ppt/media/image9.png" ContentType="image/png"/>
  <Override PartName="/ppt/media/image14.png" ContentType="image/png"/>
  <Override PartName="/ppt/media/image8.png" ContentType="image/png"/>
  <Override PartName="/ppt/media/image13.png" ContentType="image/png"/>
  <Override PartName="/ppt/media/image7.png" ContentType="image/png"/>
  <Override PartName="/ppt/media/image2.png" ContentType="image/png"/>
  <Override PartName="/ppt/media/image11.png" ContentType="image/png"/>
  <Override PartName="/ppt/media/image5.png" ContentType="image/png"/>
  <Override PartName="/ppt/media/image10.png" ContentType="image/png"/>
  <Override PartName="/ppt/media/image4.png" ContentType="image/png"/>
  <Override PartName="/ppt/media/image12.png" ContentType="image/png"/>
  <Override PartName="/ppt/media/image6.png" ContentType="image/png"/>
  <Override PartName="/ppt/media/image17.png" ContentType="image/png"/>
  <Override PartName="/ppt/media/image18.png" ContentType="image/png"/>
  <Override PartName="/ppt/media/image19.png" ContentType="image/png"/>
  <Override PartName="/ppt/media/image20.png" ContentType="image/png"/>
  <Override PartName="/ppt/media/image32.png" ContentType="image/png"/>
  <Override PartName="/ppt/media/image25.png" ContentType="image/png"/>
  <Override PartName="/ppt/media/image34.png" ContentType="image/png"/>
  <Override PartName="/ppt/media/image33.png" ContentType="image/png"/>
  <Override PartName="/ppt/media/image26.png" ContentType="image/png"/>
  <Override PartName="/ppt/media/image29.png" ContentType="image/png"/>
  <Override PartName="/ppt/media/image31.png" ContentType="image/png"/>
  <Override PartName="/ppt/media/image24.png" ContentType="image/png"/>
  <Override PartName="/ppt/media/image30.png" ContentType="image/png"/>
  <Override PartName="/ppt/media/image23.png" ContentType="image/png"/>
  <Override PartName="/ppt/media/image28.png" ContentType="image/png"/>
  <Override PartName="/ppt/media/image22.png" ContentType="image/png"/>
  <Override PartName="/ppt/media/image21.png" ContentType="image/png"/>
  <Override PartName="/ppt/presentation.xml" ContentType="application/vnd.openxmlformats-officedocument.presentationml.presentation.main+xml"/>
  <Override PartName="/ppt/theme/theme64.xml" ContentType="application/vnd.openxmlformats-officedocument.theme+xml"/>
  <Override PartName="/ppt/theme/theme63.xml" ContentType="application/vnd.openxmlformats-officedocument.theme+xml"/>
  <Override PartName="/ppt/theme/theme62.xml" ContentType="application/vnd.openxmlformats-officedocument.theme+xml"/>
  <Override PartName="/ppt/theme/theme61.xml" ContentType="application/vnd.openxmlformats-officedocument.theme+xml"/>
  <Override PartName="/ppt/theme/theme60.xml" ContentType="application/vnd.openxmlformats-officedocument.theme+xml"/>
  <Override PartName="/ppt/theme/theme54.xml" ContentType="application/vnd.openxmlformats-officedocument.theme+xml"/>
  <Override PartName="/ppt/theme/theme78.xml" ContentType="application/vnd.openxmlformats-officedocument.theme+xml"/>
  <Override PartName="/ppt/theme/theme53.xml" ContentType="application/vnd.openxmlformats-officedocument.theme+xml"/>
  <Override PartName="/ppt/theme/theme77.xml" ContentType="application/vnd.openxmlformats-officedocument.theme+xml"/>
  <Override PartName="/ppt/theme/theme52.xml" ContentType="application/vnd.openxmlformats-officedocument.theme+xml"/>
  <Override PartName="/ppt/theme/theme69.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23.xml" ContentType="application/vnd.openxmlformats-officedocument.theme+xml"/>
  <Override PartName="/ppt/theme/theme49.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55.xml" ContentType="application/vnd.openxmlformats-officedocument.theme+xml"/>
  <Override PartName="/ppt/theme/theme30.xml" ContentType="application/vnd.openxmlformats-officedocument.theme+xml"/>
  <Override PartName="/ppt/theme/theme56.xml" ContentType="application/vnd.openxmlformats-officedocument.theme+xml"/>
  <Override PartName="/ppt/theme/theme31.xml" ContentType="application/vnd.openxmlformats-officedocument.theme+xml"/>
  <Override PartName="/ppt/theme/theme57.xml" ContentType="application/vnd.openxmlformats-officedocument.theme+xml"/>
  <Override PartName="/ppt/theme/theme32.xml" ContentType="application/vnd.openxmlformats-officedocument.theme+xml"/>
  <Override PartName="/ppt/theme/theme58.xml" ContentType="application/vnd.openxmlformats-officedocument.theme+xml"/>
  <Override PartName="/ppt/theme/theme33.xml" ContentType="application/vnd.openxmlformats-officedocument.theme+xml"/>
  <Override PartName="/ppt/theme/theme59.xml" ContentType="application/vnd.openxmlformats-officedocument.theme+xml"/>
  <Override PartName="/ppt/theme/theme34.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79.xml" ContentType="application/vnd.openxmlformats-officedocument.theme+xml"/>
  <Override PartName="/ppt/theme/theme87.xml" ContentType="application/vnd.openxmlformats-officedocument.theme+xml"/>
  <Override PartName="/ppt/theme/theme35.xml" ContentType="application/vnd.openxmlformats-officedocument.theme+xml"/>
  <Override PartName="/ppt/theme/theme10.xml" ContentType="application/vnd.openxmlformats-officedocument.theme+xml"/>
  <Override PartName="/ppt/theme/theme89.xml" ContentType="application/vnd.openxmlformats-officedocument.theme+xml"/>
  <Override PartName="/ppt/theme/theme88.xml" ContentType="application/vnd.openxmlformats-officedocument.theme+xml"/>
  <Override PartName="/ppt/theme/theme36.xml" ContentType="application/vnd.openxmlformats-officedocument.theme+xml"/>
  <Override PartName="/ppt/theme/theme11.xml" ContentType="application/vnd.openxmlformats-officedocument.theme+xml"/>
  <Override PartName="/ppt/theme/theme83.xml" ContentType="application/vnd.openxmlformats-officedocument.theme+xml"/>
  <Override PartName="/ppt/theme/theme82.xml" ContentType="application/vnd.openxmlformats-officedocument.theme+xml"/>
  <Override PartName="/ppt/theme/theme81.xml" ContentType="application/vnd.openxmlformats-officedocument.theme+xml"/>
  <Override PartName="/ppt/theme/theme80.xml" ContentType="application/vnd.openxmlformats-officedocument.theme+xml"/>
  <Override PartName="/ppt/theme/theme4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73.xml" ContentType="application/vnd.openxmlformats-officedocument.theme+xml"/>
  <Override PartName="/ppt/theme/theme14.xml" ContentType="application/vnd.openxmlformats-officedocument.theme+xml"/>
  <Override PartName="/ppt/theme/theme39.xml" ContentType="application/vnd.openxmlformats-officedocument.theme+xml"/>
  <Override PartName="/ppt/theme/theme5.xml" ContentType="application/vnd.openxmlformats-officedocument.theme+xml"/>
  <Override PartName="/ppt/theme/theme72.xml" ContentType="application/vnd.openxmlformats-officedocument.theme+xml"/>
  <Override PartName="/ppt/theme/theme13.xml" ContentType="application/vnd.openxmlformats-officedocument.theme+xml"/>
  <Override PartName="/ppt/theme/theme38.xml" ContentType="application/vnd.openxmlformats-officedocument.theme+xml"/>
  <Override PartName="/ppt/theme/theme4.xml" ContentType="application/vnd.openxmlformats-officedocument.theme+xml"/>
  <Override PartName="/ppt/theme/theme71.xml" ContentType="application/vnd.openxmlformats-officedocument.theme+xml"/>
  <Override PartName="/ppt/theme/theme12.xml" ContentType="application/vnd.openxmlformats-officedocument.theme+xml"/>
  <Override PartName="/ppt/theme/theme37.xml" ContentType="application/vnd.openxmlformats-officedocument.theme+xml"/>
  <Override PartName="/ppt/theme/theme3.xml" ContentType="application/vnd.openxmlformats-officedocument.theme+xml"/>
  <Override PartName="/ppt/theme/theme70.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7.xml" ContentType="application/vnd.openxmlformats-officedocument.theme+xml"/>
  <Override PartName="/ppt/theme/theme74.xml" ContentType="application/vnd.openxmlformats-officedocument.theme+xml"/>
  <Override PartName="/ppt/theme/theme15.xml" ContentType="application/vnd.openxmlformats-officedocument.theme+xml"/>
  <Override PartName="/ppt/theme/theme21.xml" ContentType="application/vnd.openxmlformats-officedocument.theme+xml"/>
  <Override PartName="/ppt/theme/theme8.xml" ContentType="application/vnd.openxmlformats-officedocument.theme+xml"/>
  <Override PartName="/ppt/theme/theme50.xml" ContentType="application/vnd.openxmlformats-officedocument.theme+xml"/>
  <Override PartName="/ppt/theme/theme75.xml" ContentType="application/vnd.openxmlformats-officedocument.theme+xml"/>
  <Override PartName="/ppt/theme/theme16.xml" ContentType="application/vnd.openxmlformats-officedocument.theme+xml"/>
  <Override PartName="/ppt/theme/theme22.xml" ContentType="application/vnd.openxmlformats-officedocument.theme+xml"/>
  <Override PartName="/ppt/theme/theme9.xml" ContentType="application/vnd.openxmlformats-officedocument.theme+xml"/>
  <Override PartName="/ppt/theme/theme51.xml" ContentType="application/vnd.openxmlformats-officedocument.theme+xml"/>
  <Override PartName="/ppt/theme/theme76.xml" ContentType="application/vnd.openxmlformats-officedocument.theme+xml"/>
  <Override PartName="/ppt/theme/theme40.xml" ContentType="application/vnd.openxmlformats-officedocument.theme+xml"/>
  <Override PartName="/ppt/theme/theme65.xml" ContentType="application/vnd.openxmlformats-officedocument.theme+xml"/>
  <Override PartName="/ppt/theme/theme41.xml" ContentType="application/vnd.openxmlformats-officedocument.theme+xml"/>
  <Override PartName="/ppt/theme/theme66.xml" ContentType="application/vnd.openxmlformats-officedocument.theme+xml"/>
  <Override PartName="/ppt/theme/theme42.xml" ContentType="application/vnd.openxmlformats-officedocument.theme+xml"/>
  <Override PartName="/ppt/theme/theme67.xml" ContentType="application/vnd.openxmlformats-officedocument.theme+xml"/>
  <Override PartName="/ppt/theme/theme43.xml" ContentType="application/vnd.openxmlformats-officedocument.theme+xml"/>
  <Override PartName="/ppt/theme/theme68.xml" ContentType="application/vnd.openxmlformats-officedocument.theme+xml"/>
  <Override PartName="/ppt/theme/theme44.xml" ContentType="application/vnd.openxmlformats-officedocument.theme+xml"/>
  <Override PartName="/ppt/slides/_rels/slide3.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Lst>
  <p:sldIdLst>
    <p:sldId id="256" r:id="rId91"/>
    <p:sldId id="257" r:id="rId92"/>
    <p:sldId id="258" r:id="rId93"/>
    <p:sldId id="259" r:id="rId94"/>
    <p:sldId id="260" r:id="rId95"/>
    <p:sldId id="261" r:id="rId96"/>
    <p:sldId id="262" r:id="rId97"/>
    <p:sldId id="263" r:id="rId98"/>
    <p:sldId id="264" r:id="rId99"/>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 Target="slides/slide1.xml"/><Relationship Id="rId92" Type="http://schemas.openxmlformats.org/officeDocument/2006/relationships/slide" Target="slides/slide2.xml"/><Relationship Id="rId93" Type="http://schemas.openxmlformats.org/officeDocument/2006/relationships/slide" Target="slides/slide3.xml"/><Relationship Id="rId94" Type="http://schemas.openxmlformats.org/officeDocument/2006/relationships/slide" Target="slides/slide4.xml"/><Relationship Id="rId95" Type="http://schemas.openxmlformats.org/officeDocument/2006/relationships/slide" Target="slides/slide5.xml"/><Relationship Id="rId96" Type="http://schemas.openxmlformats.org/officeDocument/2006/relationships/slide" Target="slides/slide6.xml"/><Relationship Id="rId97" Type="http://schemas.openxmlformats.org/officeDocument/2006/relationships/slide" Target="slides/slide7.xml"/><Relationship Id="rId98" Type="http://schemas.openxmlformats.org/officeDocument/2006/relationships/slide" Target="slides/slide8.xml"/><Relationship Id="rId99" Type="http://schemas.openxmlformats.org/officeDocument/2006/relationships/slide" Target="slides/slide9.xml"/><Relationship Id="rId10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Custom Layout">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12A10D02-856F-4D92-811D-04A00AB45A39}"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9565FDC7-C8DF-42FC-8F34-91531F5DCDA2}"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7D755ED1-CECB-412E-9FB1-DDD8B51F8EB9}"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6">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4F0D0E29-3EB7-48E6-BE49-EC250C6C4977}"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Текст">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2A2A7DED-F693-4DC7-A895-EAEAAEABAED2}"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7">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8">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9">
    <p:spTree>
      <p:nvGrpSpPr>
        <p:cNvPr id="1" name=""/>
        <p:cNvGrpSpPr/>
        <p:nvPr/>
      </p:nvGrpSpPr>
      <p:grpSpPr>
        <a:xfrm>
          <a:off x="0" y="0"/>
          <a:ext cx="0" cy="0"/>
          <a:chOff x="0" y="0"/>
          <a:chExt cx="0" cy="0"/>
        </a:xfrm>
      </p:grpSpPr>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0">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1BCA4348-A428-44A3-B006-AA4CAB6F3E23}"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Custom Layout">
    <p:spTree>
      <p:nvGrpSpPr>
        <p:cNvPr id="1" name=""/>
        <p:cNvGrpSpPr/>
        <p:nvPr/>
      </p:nvGrpSpPr>
      <p:grpSpPr>
        <a:xfrm>
          <a:off x="0" y="0"/>
          <a:ext cx="0" cy="0"/>
          <a:chOff x="0" y="0"/>
          <a:chExt cx="0" cy="0"/>
        </a:xfrm>
      </p:grpSpPr>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1">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p>
            <a:fld id="{021105E0-75F0-4A84-BF8A-C133613A395E}"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2">
    <p:spTree>
      <p:nvGrpSpPr>
        <p:cNvPr id="1" name=""/>
        <p:cNvGrpSpPr/>
        <p:nvPr/>
      </p:nvGrpSpPr>
      <p:grpSpPr>
        <a:xfrm>
          <a:off x="0" y="0"/>
          <a:ext cx="0" cy="0"/>
          <a:chOff x="0" y="0"/>
          <a:chExt cx="0" cy="0"/>
        </a:xfrm>
      </p:grpSpPr>
      <p:sp>
        <p:nvSpPr>
          <p:cNvPr id="2" name="PlaceHolder 1"/>
          <p:cNvSpPr>
            <a:spLocks noGrp="1"/>
          </p:cNvSpPr>
          <p:nvPr>
            <p:ph type="sldNum" idx="12"/>
          </p:nvPr>
        </p:nvSpPr>
        <p:spPr/>
        <p:txBody>
          <a:bodyPr/>
          <a:p>
            <a:fld id="{31E31E6D-12B3-4065-8758-0B4CB13831EA}"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3">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p>
            <a:fld id="{198FDC5E-CCCD-4B0B-8934-CBC68A93B7BA}"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4">
    <p:spTree>
      <p:nvGrpSpPr>
        <p:cNvPr id="1" name=""/>
        <p:cNvGrpSpPr/>
        <p:nvPr/>
      </p:nvGrpSpPr>
      <p:grpSpPr>
        <a:xfrm>
          <a:off x="0" y="0"/>
          <a:ext cx="0" cy="0"/>
          <a:chOff x="0" y="0"/>
          <a:chExt cx="0" cy="0"/>
        </a:xfrm>
      </p:grpSpPr>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5">
    <p:spTree>
      <p:nvGrpSpPr>
        <p:cNvPr id="1" name=""/>
        <p:cNvGrpSpPr/>
        <p:nvPr/>
      </p:nvGrpSpPr>
      <p:grpSpPr>
        <a:xfrm>
          <a:off x="0" y="0"/>
          <a:ext cx="0" cy="0"/>
          <a:chOff x="0" y="0"/>
          <a:chExt cx="0" cy="0"/>
        </a:xfrm>
      </p:grpSpPr>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6">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7">
    <p:spTree>
      <p:nvGrpSpPr>
        <p:cNvPr id="1" name=""/>
        <p:cNvGrpSpPr/>
        <p:nvPr/>
      </p:nvGrpSpPr>
      <p:grpSpPr>
        <a:xfrm>
          <a:off x="0" y="0"/>
          <a:ext cx="0" cy="0"/>
          <a:chOff x="0" y="0"/>
          <a:chExt cx="0" cy="0"/>
        </a:xfrm>
      </p:grpSpPr>
      <p:sp>
        <p:nvSpPr>
          <p:cNvPr id="2" name="PlaceHolder 1"/>
          <p:cNvSpPr>
            <a:spLocks noGrp="1"/>
          </p:cNvSpPr>
          <p:nvPr>
            <p:ph type="sldNum" idx="14"/>
          </p:nvPr>
        </p:nvSpPr>
        <p:spPr/>
        <p:txBody>
          <a:bodyPr/>
          <a:p>
            <a:fld id="{DE2F1D06-273F-4098-AF32-27D31C25C1D6}"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8">
    <p:spTree>
      <p:nvGrpSpPr>
        <p:cNvPr id="1" name=""/>
        <p:cNvGrpSpPr/>
        <p:nvPr/>
      </p:nvGrpSpPr>
      <p:grpSpPr>
        <a:xfrm>
          <a:off x="0" y="0"/>
          <a:ext cx="0" cy="0"/>
          <a:chOff x="0" y="0"/>
          <a:chExt cx="0" cy="0"/>
        </a:xfrm>
      </p:grpSpPr>
      <p:sp>
        <p:nvSpPr>
          <p:cNvPr id="2" name="PlaceHolder 1"/>
          <p:cNvSpPr>
            <a:spLocks noGrp="1"/>
          </p:cNvSpPr>
          <p:nvPr>
            <p:ph type="sldNum" idx="15"/>
          </p:nvPr>
        </p:nvSpPr>
        <p:spPr/>
        <p:txBody>
          <a:bodyPr/>
          <a:p>
            <a:fld id="{E5E53A8D-1E8E-4918-A247-DD1D995C56C3}"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9">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EFD458C2-550F-4BC4-8C04-E5FF8027328B}"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0">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p>
            <a:fld id="{6D4F142D-1B00-47E3-9D63-5940A16A3C2E}"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Custom Layout">
    <p:spTree>
      <p:nvGrpSpPr>
        <p:cNvPr id="1" name=""/>
        <p:cNvGrpSpPr/>
        <p:nvPr/>
      </p:nvGrpSpPr>
      <p:grpSpPr>
        <a:xfrm>
          <a:off x="0" y="0"/>
          <a:ext cx="0" cy="0"/>
          <a:chOff x="0" y="0"/>
          <a:chExt cx="0" cy="0"/>
        </a:xfrm>
      </p:grpSpPr>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1">
    <p:spTree>
      <p:nvGrpSpPr>
        <p:cNvPr id="1" name=""/>
        <p:cNvGrpSpPr/>
        <p:nvPr/>
      </p:nvGrpSpPr>
      <p:grpSpPr>
        <a:xfrm>
          <a:off x="0" y="0"/>
          <a:ext cx="0" cy="0"/>
          <a:chOff x="0" y="0"/>
          <a:chExt cx="0" cy="0"/>
        </a:xfrm>
      </p:grpSpPr>
      <p:sp>
        <p:nvSpPr>
          <p:cNvPr id="2" name="PlaceHolder 1"/>
          <p:cNvSpPr>
            <a:spLocks noGrp="1"/>
          </p:cNvSpPr>
          <p:nvPr>
            <p:ph type="sldNum" idx="18"/>
          </p:nvPr>
        </p:nvSpPr>
        <p:spPr/>
        <p:txBody>
          <a:bodyPr/>
          <a:p>
            <a:fld id="{A9AA1240-792C-4D75-B088-BC95213057FA}"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Текст">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p>
            <a:fld id="{4581E468-FCA3-4F79-866F-9734EC0A8ABB}"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2">
    <p:spTree>
      <p:nvGrpSpPr>
        <p:cNvPr id="1" name=""/>
        <p:cNvGrpSpPr/>
        <p:nvPr/>
      </p:nvGrpSpPr>
      <p:grpSpPr>
        <a:xfrm>
          <a:off x="0" y="0"/>
          <a:ext cx="0" cy="0"/>
          <a:chOff x="0" y="0"/>
          <a:chExt cx="0" cy="0"/>
        </a:xfrm>
      </p:grpSpPr>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3">
    <p:spTree>
      <p:nvGrpSpPr>
        <p:cNvPr id="1" name=""/>
        <p:cNvGrpSpPr/>
        <p:nvPr/>
      </p:nvGrpSpPr>
      <p:grpSpPr>
        <a:xfrm>
          <a:off x="0" y="0"/>
          <a:ext cx="0" cy="0"/>
          <a:chOff x="0" y="0"/>
          <a:chExt cx="0" cy="0"/>
        </a:xfrm>
      </p:grpSpPr>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4">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5">
    <p:spTree>
      <p:nvGrpSpPr>
        <p:cNvPr id="1" name=""/>
        <p:cNvGrpSpPr/>
        <p:nvPr/>
      </p:nvGrpSpPr>
      <p:grpSpPr>
        <a:xfrm>
          <a:off x="0" y="0"/>
          <a:ext cx="0" cy="0"/>
          <a:chOff x="0" y="0"/>
          <a:chExt cx="0" cy="0"/>
        </a:xfrm>
      </p:grpSpPr>
      <p:sp>
        <p:nvSpPr>
          <p:cNvPr id="2" name="PlaceHolder 1"/>
          <p:cNvSpPr>
            <a:spLocks noGrp="1"/>
          </p:cNvSpPr>
          <p:nvPr>
            <p:ph type="sldNum" idx="20"/>
          </p:nvPr>
        </p:nvSpPr>
        <p:spPr/>
        <p:txBody>
          <a:bodyPr/>
          <a:p>
            <a:fld id="{38670B33-BD1A-4985-9A0B-C6D14EE2194B}"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6">
    <p:spTree>
      <p:nvGrpSpPr>
        <p:cNvPr id="1" name=""/>
        <p:cNvGrpSpPr/>
        <p:nvPr/>
      </p:nvGrpSpPr>
      <p:grpSpPr>
        <a:xfrm>
          <a:off x="0" y="0"/>
          <a:ext cx="0" cy="0"/>
          <a:chOff x="0" y="0"/>
          <a:chExt cx="0" cy="0"/>
        </a:xfrm>
      </p:grpSpPr>
      <p:sp>
        <p:nvSpPr>
          <p:cNvPr id="2" name="PlaceHolder 1"/>
          <p:cNvSpPr>
            <a:spLocks noGrp="1"/>
          </p:cNvSpPr>
          <p:nvPr>
            <p:ph type="sldNum" idx="21"/>
          </p:nvPr>
        </p:nvSpPr>
        <p:spPr/>
        <p:txBody>
          <a:bodyPr/>
          <a:p>
            <a:fld id="{4DA344CF-7F04-4561-AE6C-2EE60A062C8A}"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7">
    <p:spTree>
      <p:nvGrpSpPr>
        <p:cNvPr id="1" name=""/>
        <p:cNvGrpSpPr/>
        <p:nvPr/>
      </p:nvGrpSpPr>
      <p:grpSpPr>
        <a:xfrm>
          <a:off x="0" y="0"/>
          <a:ext cx="0" cy="0"/>
          <a:chOff x="0" y="0"/>
          <a:chExt cx="0" cy="0"/>
        </a:xfrm>
      </p:grpSpPr>
      <p:sp>
        <p:nvSpPr>
          <p:cNvPr id="2" name="PlaceHolder 1"/>
          <p:cNvSpPr>
            <a:spLocks noGrp="1"/>
          </p:cNvSpPr>
          <p:nvPr>
            <p:ph type="sldNum" idx="22"/>
          </p:nvPr>
        </p:nvSpPr>
        <p:spPr/>
        <p:txBody>
          <a:bodyPr/>
          <a:p>
            <a:fld id="{550F577F-D790-4A75-9DEE-E099D5AE1285}"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8">
    <p:spTree>
      <p:nvGrpSpPr>
        <p:cNvPr id="1" name=""/>
        <p:cNvGrpSpPr/>
        <p:nvPr/>
      </p:nvGrpSpPr>
      <p:grpSpPr>
        <a:xfrm>
          <a:off x="0" y="0"/>
          <a:ext cx="0" cy="0"/>
          <a:chOff x="0" y="0"/>
          <a:chExt cx="0" cy="0"/>
        </a:xfrm>
      </p:grpSpPr>
      <p:sp>
        <p:nvSpPr>
          <p:cNvPr id="2" name="PlaceHolder 1"/>
          <p:cNvSpPr>
            <a:spLocks noGrp="1"/>
          </p:cNvSpPr>
          <p:nvPr>
            <p:ph type="sldNum" idx="23"/>
          </p:nvPr>
        </p:nvSpPr>
        <p:spPr/>
        <p:txBody>
          <a:bodyPr/>
          <a:p>
            <a:fld id="{966495A5-2618-4A22-9D3A-25AE0F5A1E80}"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29">
    <p:spTree>
      <p:nvGrpSpPr>
        <p:cNvPr id="1" name=""/>
        <p:cNvGrpSpPr/>
        <p:nvPr/>
      </p:nvGrpSpPr>
      <p:grpSpPr>
        <a:xfrm>
          <a:off x="0" y="0"/>
          <a:ext cx="0" cy="0"/>
          <a:chOff x="0" y="0"/>
          <a:chExt cx="0" cy="0"/>
        </a:xfrm>
      </p:grpSpPr>
      <p:sp>
        <p:nvSpPr>
          <p:cNvPr id="2" name="PlaceHolder 1"/>
          <p:cNvSpPr>
            <a:spLocks noGrp="1"/>
          </p:cNvSpPr>
          <p:nvPr>
            <p:ph type="sldNum" idx="24"/>
          </p:nvPr>
        </p:nvSpPr>
        <p:spPr/>
        <p:txBody>
          <a:bodyPr/>
          <a:p>
            <a:fld id="{9A44963F-F997-449B-B8DD-53E70A0309A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Текст">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FD1FC036-89AF-4685-90A2-24D54BF7F2A9}"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Титульный слайд">
    <p:spTree>
      <p:nvGrpSpPr>
        <p:cNvPr id="1" name=""/>
        <p:cNvGrpSpPr/>
        <p:nvPr/>
      </p:nvGrpSpPr>
      <p:grpSpPr>
        <a:xfrm>
          <a:off x="0" y="0"/>
          <a:ext cx="0" cy="0"/>
          <a:chOff x="0" y="0"/>
          <a:chExt cx="0" cy="0"/>
        </a:xfrm>
      </p:grpSpPr>
      <p:sp>
        <p:nvSpPr>
          <p:cNvPr id="43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4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B225E2B8-2557-41F0-89B7-8EAAD36FBB6D}" type="slidenum">
              <a:t>&lt;#&gt;</a:t>
            </a:fld>
          </a:p>
        </p:txBody>
      </p:sp>
      <p:sp>
        <p:nvSpPr>
          <p:cNvPr id="6" name="PlaceHolder 5"/>
          <p:cNvSpPr>
            <a:spLocks noGrp="1"/>
          </p:cNvSpPr>
          <p:nvPr>
            <p:ph type="dt" idx="27"/>
          </p:nvPr>
        </p:nvSpPr>
        <p:spPr/>
        <p:txBody>
          <a:bodyPr/>
          <a:p>
            <a:r>
              <a:rPr lang="ru-RU"/>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и вертикальный текст">
    <p:spTree>
      <p:nvGrpSpPr>
        <p:cNvPr id="1" name=""/>
        <p:cNvGrpSpPr/>
        <p:nvPr/>
      </p:nvGrpSpPr>
      <p:grpSpPr>
        <a:xfrm>
          <a:off x="0" y="0"/>
          <a:ext cx="0" cy="0"/>
          <a:chOff x="0" y="0"/>
          <a:chExt cx="0" cy="0"/>
        </a:xfrm>
      </p:grpSpPr>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Вертикальный заголовок и текст">
    <p:spTree>
      <p:nvGrpSpPr>
        <p:cNvPr id="1" name=""/>
        <p:cNvGrpSpPr/>
        <p:nvPr/>
      </p:nvGrpSpPr>
      <p:grpSpPr>
        <a:xfrm>
          <a:off x="0" y="0"/>
          <a:ext cx="0" cy="0"/>
          <a:chOff x="0" y="0"/>
          <a:chExt cx="0" cy="0"/>
        </a:xfrm>
      </p:grpSpPr>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7_Текст">
    <p:spTree>
      <p:nvGrpSpPr>
        <p:cNvPr id="1" name=""/>
        <p:cNvGrpSpPr/>
        <p:nvPr/>
      </p:nvGrpSpPr>
      <p:grpSpPr>
        <a:xfrm>
          <a:off x="0" y="0"/>
          <a:ext cx="0" cy="0"/>
          <a:chOff x="0" y="0"/>
          <a:chExt cx="0" cy="0"/>
        </a:xfrm>
      </p:grpSpPr>
      <p:sp>
        <p:nvSpPr>
          <p:cNvPr id="2" name="PlaceHolder 1"/>
          <p:cNvSpPr>
            <a:spLocks noGrp="1"/>
          </p:cNvSpPr>
          <p:nvPr>
            <p:ph type="sldNum" idx="28"/>
          </p:nvPr>
        </p:nvSpPr>
        <p:spPr/>
        <p:txBody>
          <a:bodyPr/>
          <a:p>
            <a:fld id="{37A43C57-D82E-40E8-B946-B53B160AC06E}"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0">
    <p:spTree>
      <p:nvGrpSpPr>
        <p:cNvPr id="1" name=""/>
        <p:cNvGrpSpPr/>
        <p:nvPr/>
      </p:nvGrpSpPr>
      <p:grpSpPr>
        <a:xfrm>
          <a:off x="0" y="0"/>
          <a:ext cx="0" cy="0"/>
          <a:chOff x="0" y="0"/>
          <a:chExt cx="0" cy="0"/>
        </a:xfrm>
      </p:grpSpPr>
      <p:sp>
        <p:nvSpPr>
          <p:cNvPr id="2" name="PlaceHolder 1"/>
          <p:cNvSpPr>
            <a:spLocks noGrp="1"/>
          </p:cNvSpPr>
          <p:nvPr>
            <p:ph type="sldNum" idx="29"/>
          </p:nvPr>
        </p:nvSpPr>
        <p:spPr/>
        <p:txBody>
          <a:bodyPr/>
          <a:p>
            <a:fld id="{E7560CD3-D45D-4980-851A-3F6A1DF0FE27}"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6_Текст">
    <p:spTree>
      <p:nvGrpSpPr>
        <p:cNvPr id="1" name=""/>
        <p:cNvGrpSpPr/>
        <p:nvPr/>
      </p:nvGrpSpPr>
      <p:grpSpPr>
        <a:xfrm>
          <a:off x="0" y="0"/>
          <a:ext cx="0" cy="0"/>
          <a:chOff x="0" y="0"/>
          <a:chExt cx="0" cy="0"/>
        </a:xfrm>
      </p:grpSpPr>
      <p:sp>
        <p:nvSpPr>
          <p:cNvPr id="2" name="PlaceHolder 1"/>
          <p:cNvSpPr>
            <a:spLocks noGrp="1"/>
          </p:cNvSpPr>
          <p:nvPr>
            <p:ph type="sldNum" idx="30"/>
          </p:nvPr>
        </p:nvSpPr>
        <p:spPr/>
        <p:txBody>
          <a:bodyPr/>
          <a:p>
            <a:fld id="{86D11646-9DE0-46FE-8F22-18196EC74054}"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1">
    <p:spTree>
      <p:nvGrpSpPr>
        <p:cNvPr id="1" name=""/>
        <p:cNvGrpSpPr/>
        <p:nvPr/>
      </p:nvGrpSpPr>
      <p:grpSpPr>
        <a:xfrm>
          <a:off x="0" y="0"/>
          <a:ext cx="0" cy="0"/>
          <a:chOff x="0" y="0"/>
          <a:chExt cx="0" cy="0"/>
        </a:xfrm>
      </p:grpSpPr>
      <p:sp>
        <p:nvSpPr>
          <p:cNvPr id="2" name="PlaceHolder 1"/>
          <p:cNvSpPr>
            <a:spLocks noGrp="1"/>
          </p:cNvSpPr>
          <p:nvPr>
            <p:ph type="sldNum" idx="31"/>
          </p:nvPr>
        </p:nvSpPr>
        <p:spPr/>
        <p:txBody>
          <a:bodyPr/>
          <a:p>
            <a:fld id="{A2338053-3DBD-4635-8840-EEA6D2BD51C3}"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2">
    <p:spTree>
      <p:nvGrpSpPr>
        <p:cNvPr id="1" name=""/>
        <p:cNvGrpSpPr/>
        <p:nvPr/>
      </p:nvGrpSpPr>
      <p:grpSpPr>
        <a:xfrm>
          <a:off x="0" y="0"/>
          <a:ext cx="0" cy="0"/>
          <a:chOff x="0" y="0"/>
          <a:chExt cx="0" cy="0"/>
        </a:xfrm>
      </p:grpSpPr>
      <p:sp>
        <p:nvSpPr>
          <p:cNvPr id="2" name="PlaceHolder 1"/>
          <p:cNvSpPr>
            <a:spLocks noGrp="1"/>
          </p:cNvSpPr>
          <p:nvPr>
            <p:ph type="sldNum" idx="32"/>
          </p:nvPr>
        </p:nvSpPr>
        <p:spPr/>
        <p:txBody>
          <a:bodyPr/>
          <a:p>
            <a:fld id="{1B51AE55-FC3B-4E63-BD8D-42BF033BABA3}"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3">
    <p:spTree>
      <p:nvGrpSpPr>
        <p:cNvPr id="1" name=""/>
        <p:cNvGrpSpPr/>
        <p:nvPr/>
      </p:nvGrpSpPr>
      <p:grpSpPr>
        <a:xfrm>
          <a:off x="0" y="0"/>
          <a:ext cx="0" cy="0"/>
          <a:chOff x="0" y="0"/>
          <a:chExt cx="0" cy="0"/>
        </a:xfrm>
      </p:grpSpPr>
      <p:sp>
        <p:nvSpPr>
          <p:cNvPr id="2" name="PlaceHolder 1"/>
          <p:cNvSpPr>
            <a:spLocks noGrp="1"/>
          </p:cNvSpPr>
          <p:nvPr>
            <p:ph type="sldNum" idx="33"/>
          </p:nvPr>
        </p:nvSpPr>
        <p:spPr/>
        <p:txBody>
          <a:bodyPr/>
          <a:p>
            <a:fld id="{2969B0D1-946D-4FF4-9CBB-4B5B25E99C7D}"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4">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Текст">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1203C297-3B85-461F-B9D7-4AFA0B13E5CF}"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48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8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sldNum" idx="35"/>
          </p:nvPr>
        </p:nvSpPr>
        <p:spPr/>
        <p:txBody>
          <a:bodyPr/>
          <a:p>
            <a:fld id="{AFCC88D5-F591-46D8-B5AF-B45AE96357C6}" type="slidenum">
              <a:t>&lt;#&gt;</a:t>
            </a:fld>
          </a:p>
        </p:txBody>
      </p:sp>
      <p:sp>
        <p:nvSpPr>
          <p:cNvPr id="6" name="PlaceHolder 5"/>
          <p:cNvSpPr>
            <a:spLocks noGrp="1"/>
          </p:cNvSpPr>
          <p:nvPr>
            <p:ph type="dt" idx="36"/>
          </p:nvPr>
        </p:nvSpPr>
        <p:spPr/>
        <p:txBody>
          <a:bodyPr/>
          <a:p>
            <a:r>
              <a:rPr lang="ru-RU"/>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6D38DFAF-917C-4AD8-A892-46D79CC0ED03}" type="slidenum">
              <a:t>&lt;#&gt;</a:t>
            </a:fld>
          </a:p>
        </p:txBody>
      </p:sp>
      <p:sp>
        <p:nvSpPr>
          <p:cNvPr id="4" name="PlaceHolder 3"/>
          <p:cNvSpPr>
            <a:spLocks noGrp="1"/>
          </p:cNvSpPr>
          <p:nvPr>
            <p:ph type="dt" idx="39"/>
          </p:nvPr>
        </p:nvSpPr>
        <p:spPr/>
        <p:txBody>
          <a:bodyPr/>
          <a:p>
            <a:r>
              <a:rPr lang="ru-RU"/>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Два объекта">
    <p:spTree>
      <p:nvGrpSpPr>
        <p:cNvPr id="1" name=""/>
        <p:cNvGrpSpPr/>
        <p:nvPr/>
      </p:nvGrpSpPr>
      <p:grpSpPr>
        <a:xfrm>
          <a:off x="0" y="0"/>
          <a:ext cx="0" cy="0"/>
          <a:chOff x="0" y="0"/>
          <a:chExt cx="0" cy="0"/>
        </a:xfrm>
      </p:grpSpPr>
      <p:sp>
        <p:nvSpPr>
          <p:cNvPr id="49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326A243E-59AB-4CC4-B651-30FC775166C8}" type="slidenum">
              <a:t>&lt;#&gt;</a:t>
            </a:fld>
          </a:p>
        </p:txBody>
      </p:sp>
      <p:sp>
        <p:nvSpPr>
          <p:cNvPr id="7" name="PlaceHolder 6"/>
          <p:cNvSpPr>
            <a:spLocks noGrp="1"/>
          </p:cNvSpPr>
          <p:nvPr>
            <p:ph type="dt" idx="42"/>
          </p:nvPr>
        </p:nvSpPr>
        <p:spPr/>
        <p:txBody>
          <a:bodyPr/>
          <a:p>
            <a:r>
              <a:rPr lang="ru-RU"/>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CC5652C9-BBCE-4409-A6BA-1F687CCA807D}" type="slidenum">
              <a:t>&lt;#&gt;</a:t>
            </a:fld>
          </a:p>
        </p:txBody>
      </p:sp>
      <p:sp>
        <p:nvSpPr>
          <p:cNvPr id="4" name="PlaceHolder 3"/>
          <p:cNvSpPr>
            <a:spLocks noGrp="1"/>
          </p:cNvSpPr>
          <p:nvPr>
            <p:ph type="dt" idx="45"/>
          </p:nvPr>
        </p:nvSpPr>
        <p:spPr/>
        <p:txBody>
          <a:bodyPr/>
          <a:p>
            <a:r>
              <a:rPr lang="ru-RU"/>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Только заголовок">
    <p:spTree>
      <p:nvGrpSpPr>
        <p:cNvPr id="1" name=""/>
        <p:cNvGrpSpPr/>
        <p:nvPr/>
      </p:nvGrpSpPr>
      <p:grpSpPr>
        <a:xfrm>
          <a:off x="0" y="0"/>
          <a:ext cx="0" cy="0"/>
          <a:chOff x="0" y="0"/>
          <a:chExt cx="0" cy="0"/>
        </a:xfrm>
      </p:grpSpPr>
      <p:sp>
        <p:nvSpPr>
          <p:cNvPr id="50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46"/>
          </p:nvPr>
        </p:nvSpPr>
        <p:spPr/>
        <p:txBody>
          <a:bodyPr/>
          <a:p>
            <a:r>
              <a:t>Footer</a:t>
            </a:r>
          </a:p>
        </p:txBody>
      </p:sp>
      <p:sp>
        <p:nvSpPr>
          <p:cNvPr id="4" name="PlaceHolder 3"/>
          <p:cNvSpPr>
            <a:spLocks noGrp="1"/>
          </p:cNvSpPr>
          <p:nvPr>
            <p:ph type="sldNum" idx="47"/>
          </p:nvPr>
        </p:nvSpPr>
        <p:spPr/>
        <p:txBody>
          <a:bodyPr/>
          <a:p>
            <a:fld id="{953ED1E8-0214-420F-863D-E44E2ACCFAAB}" type="slidenum">
              <a:t>&lt;#&gt;</a:t>
            </a:fld>
          </a:p>
        </p:txBody>
      </p:sp>
      <p:sp>
        <p:nvSpPr>
          <p:cNvPr id="5" name="PlaceHolder 4"/>
          <p:cNvSpPr>
            <a:spLocks noGrp="1"/>
          </p:cNvSpPr>
          <p:nvPr>
            <p:ph type="dt" idx="48"/>
          </p:nvPr>
        </p:nvSpPr>
        <p:spPr/>
        <p:txBody>
          <a:bodyPr/>
          <a:p>
            <a:r>
              <a:rPr lang="ru-RU"/>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7499166E-D0D2-4816-A02E-1FC5C49FDB62}" type="slidenum">
              <a:t>&lt;#&gt;</a:t>
            </a:fld>
          </a:p>
        </p:txBody>
      </p:sp>
      <p:sp>
        <p:nvSpPr>
          <p:cNvPr id="4" name="PlaceHolder 3"/>
          <p:cNvSpPr>
            <a:spLocks noGrp="1"/>
          </p:cNvSpPr>
          <p:nvPr>
            <p:ph type="dt" idx="51"/>
          </p:nvPr>
        </p:nvSpPr>
        <p:spPr/>
        <p:txBody>
          <a:bodyPr/>
          <a:p>
            <a:r>
              <a:rPr lang="ru-RU"/>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52"/>
          </p:nvPr>
        </p:nvSpPr>
        <p:spPr/>
        <p:txBody>
          <a:bodyPr/>
          <a:p>
            <a:r>
              <a:t>Footer</a:t>
            </a:r>
          </a:p>
        </p:txBody>
      </p:sp>
      <p:sp>
        <p:nvSpPr>
          <p:cNvPr id="3" name="PlaceHolder 2"/>
          <p:cNvSpPr>
            <a:spLocks noGrp="1"/>
          </p:cNvSpPr>
          <p:nvPr>
            <p:ph type="sldNum" idx="53"/>
          </p:nvPr>
        </p:nvSpPr>
        <p:spPr/>
        <p:txBody>
          <a:bodyPr/>
          <a:p>
            <a:fld id="{54BCDFB6-058A-44E4-ACF4-4623FB98593A}" type="slidenum">
              <a:t>&lt;#&gt;</a:t>
            </a:fld>
          </a:p>
        </p:txBody>
      </p:sp>
      <p:sp>
        <p:nvSpPr>
          <p:cNvPr id="4" name="PlaceHolder 3"/>
          <p:cNvSpPr>
            <a:spLocks noGrp="1"/>
          </p:cNvSpPr>
          <p:nvPr>
            <p:ph type="dt" idx="54"/>
          </p:nvPr>
        </p:nvSpPr>
        <p:spPr/>
        <p:txBody>
          <a:bodyPr/>
          <a:p>
            <a:r>
              <a:rPr lang="ru-RU"/>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55"/>
          </p:nvPr>
        </p:nvSpPr>
        <p:spPr/>
        <p:txBody>
          <a:bodyPr/>
          <a:p>
            <a:r>
              <a:t>Footer</a:t>
            </a:r>
          </a:p>
        </p:txBody>
      </p:sp>
      <p:sp>
        <p:nvSpPr>
          <p:cNvPr id="3" name="PlaceHolder 2"/>
          <p:cNvSpPr>
            <a:spLocks noGrp="1"/>
          </p:cNvSpPr>
          <p:nvPr>
            <p:ph type="sldNum" idx="56"/>
          </p:nvPr>
        </p:nvSpPr>
        <p:spPr/>
        <p:txBody>
          <a:bodyPr/>
          <a:p>
            <a:fld id="{3BCA4F18-465E-4202-91A6-E58F36A3EDFA}" type="slidenum">
              <a:t>&lt;#&gt;</a:t>
            </a:fld>
          </a:p>
        </p:txBody>
      </p:sp>
      <p:sp>
        <p:nvSpPr>
          <p:cNvPr id="4" name="PlaceHolder 3"/>
          <p:cNvSpPr>
            <a:spLocks noGrp="1"/>
          </p:cNvSpPr>
          <p:nvPr>
            <p:ph type="dt" idx="57"/>
          </p:nvPr>
        </p:nvSpPr>
        <p:spPr/>
        <p:txBody>
          <a:bodyPr/>
          <a:p>
            <a:r>
              <a:rPr lang="ru-RU"/>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35">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1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58"/>
          </p:nvPr>
        </p:nvSpPr>
        <p:spPr/>
        <p:txBody>
          <a:bodyPr/>
          <a:p>
            <a:r>
              <a:t>Footer</a:t>
            </a:r>
          </a:p>
        </p:txBody>
      </p:sp>
      <p:sp>
        <p:nvSpPr>
          <p:cNvPr id="5" name="PlaceHolder 4"/>
          <p:cNvSpPr>
            <a:spLocks noGrp="1"/>
          </p:cNvSpPr>
          <p:nvPr>
            <p:ph type="sldNum" idx="59"/>
          </p:nvPr>
        </p:nvSpPr>
        <p:spPr/>
        <p:txBody>
          <a:bodyPr/>
          <a:p>
            <a:fld id="{CD398185-65F0-466A-9C7F-4A6B7CEBD7D0}" type="slidenum">
              <a:t>&lt;#&gt;</a:t>
            </a:fld>
          </a:p>
        </p:txBody>
      </p:sp>
      <p:sp>
        <p:nvSpPr>
          <p:cNvPr id="6" name="PlaceHolder 5"/>
          <p:cNvSpPr>
            <a:spLocks noGrp="1"/>
          </p:cNvSpPr>
          <p:nvPr>
            <p:ph type="dt" idx="60"/>
          </p:nvPr>
        </p:nvSpPr>
        <p:spPr/>
        <p:txBody>
          <a:bodyPr/>
          <a:p>
            <a:r>
              <a:rPr lang="ru-RU"/>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Обычный 36">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0DE3C52F-186E-4A23-B946-B9752C26DF67}" type="slidenum">
              <a:t>&lt;#&gt;</a:t>
            </a:fld>
          </a:p>
        </p:txBody>
      </p:sp>
      <p:sp>
        <p:nvSpPr>
          <p:cNvPr id="4" name="PlaceHolder 3"/>
          <p:cNvSpPr>
            <a:spLocks noGrp="1"/>
          </p:cNvSpPr>
          <p:nvPr>
            <p:ph type="dt" idx="63"/>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Текст">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F774F2B3-C001-492C-B7E9-6D86E8F5968A}"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Обычный 37">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p>
            <a:r>
              <a:t>Footer</a:t>
            </a:r>
          </a:p>
        </p:txBody>
      </p:sp>
      <p:sp>
        <p:nvSpPr>
          <p:cNvPr id="3" name="PlaceHolder 2"/>
          <p:cNvSpPr>
            <a:spLocks noGrp="1"/>
          </p:cNvSpPr>
          <p:nvPr>
            <p:ph type="sldNum" idx="65"/>
          </p:nvPr>
        </p:nvSpPr>
        <p:spPr/>
        <p:txBody>
          <a:bodyPr/>
          <a:p>
            <a:fld id="{5B35AC85-23A5-4F35-9CD0-9BD56DE9C31F}" type="slidenum">
              <a:t>&lt;#&gt;</a:t>
            </a:fld>
          </a:p>
        </p:txBody>
      </p:sp>
      <p:sp>
        <p:nvSpPr>
          <p:cNvPr id="4" name="PlaceHolder 3"/>
          <p:cNvSpPr>
            <a:spLocks noGrp="1"/>
          </p:cNvSpPr>
          <p:nvPr>
            <p:ph type="dt" idx="66"/>
          </p:nvPr>
        </p:nvSpPr>
        <p:spPr/>
        <p:txBody>
          <a:bodyPr/>
          <a:p>
            <a:r>
              <a:rPr lang="ru-RU"/>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Заголовок и вертикальный текст">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Вертикальный заголовок и текст">
    <p:spTree>
      <p:nvGrpSpPr>
        <p:cNvPr id="1" name=""/>
        <p:cNvGrpSpPr/>
        <p:nvPr/>
      </p:nvGrpSpPr>
      <p:grpSpPr>
        <a:xfrm>
          <a:off x="0" y="0"/>
          <a:ext cx="0" cy="0"/>
          <a:chOff x="0" y="0"/>
          <a:chExt cx="0" cy="0"/>
        </a:xfrm>
      </p:grpSpPr>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8">
    <p:spTree>
      <p:nvGrpSpPr>
        <p:cNvPr id="1" name=""/>
        <p:cNvGrpSpPr/>
        <p:nvPr/>
      </p:nvGrpSpPr>
      <p:grpSpPr>
        <a:xfrm>
          <a:off x="0" y="0"/>
          <a:ext cx="0" cy="0"/>
          <a:chOff x="0" y="0"/>
          <a:chExt cx="0" cy="0"/>
        </a:xfrm>
      </p:grpSpPr>
      <p:sp>
        <p:nvSpPr>
          <p:cNvPr id="2" name="PlaceHolder 1"/>
          <p:cNvSpPr>
            <a:spLocks noGrp="1"/>
          </p:cNvSpPr>
          <p:nvPr>
            <p:ph type="sldNum" idx="67"/>
          </p:nvPr>
        </p:nvSpPr>
        <p:spPr/>
        <p:txBody>
          <a:bodyPr/>
          <a:p>
            <a:fld id="{03EB259D-8FAA-4A19-9821-BB09DD34B697}"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9">
    <p:spTree>
      <p:nvGrpSpPr>
        <p:cNvPr id="1" name=""/>
        <p:cNvGrpSpPr/>
        <p:nvPr/>
      </p:nvGrpSpPr>
      <p:grpSpPr>
        <a:xfrm>
          <a:off x="0" y="0"/>
          <a:ext cx="0" cy="0"/>
          <a:chOff x="0" y="0"/>
          <a:chExt cx="0" cy="0"/>
        </a:xfrm>
      </p:grpSpPr>
      <p:sp>
        <p:nvSpPr>
          <p:cNvPr id="2" name="PlaceHolder 1"/>
          <p:cNvSpPr>
            <a:spLocks noGrp="1"/>
          </p:cNvSpPr>
          <p:nvPr>
            <p:ph type="sldNum" idx="68"/>
          </p:nvPr>
        </p:nvSpPr>
        <p:spPr/>
        <p:txBody>
          <a:bodyPr/>
          <a:p>
            <a:fld id="{3C9732E3-91F2-4591-92E5-995F43855F5A}"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0">
    <p:spTree>
      <p:nvGrpSpPr>
        <p:cNvPr id="1" name=""/>
        <p:cNvGrpSpPr/>
        <p:nvPr/>
      </p:nvGrpSpPr>
      <p:grpSpPr>
        <a:xfrm>
          <a:off x="0" y="0"/>
          <a:ext cx="0" cy="0"/>
          <a:chOff x="0" y="0"/>
          <a:chExt cx="0" cy="0"/>
        </a:xfrm>
      </p:grpSpPr>
      <p:sp>
        <p:nvSpPr>
          <p:cNvPr id="2" name="PlaceHolder 1"/>
          <p:cNvSpPr>
            <a:spLocks noGrp="1"/>
          </p:cNvSpPr>
          <p:nvPr>
            <p:ph type="sldNum" idx="69"/>
          </p:nvPr>
        </p:nvSpPr>
        <p:spPr/>
        <p:txBody>
          <a:bodyPr/>
          <a:p>
            <a:fld id="{376D260D-57BE-49D1-B094-73BD2C344836}"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1">
    <p:spTree>
      <p:nvGrpSpPr>
        <p:cNvPr id="1" name=""/>
        <p:cNvGrpSpPr/>
        <p:nvPr/>
      </p:nvGrpSpPr>
      <p:grpSpPr>
        <a:xfrm>
          <a:off x="0" y="0"/>
          <a:ext cx="0" cy="0"/>
          <a:chOff x="0" y="0"/>
          <a:chExt cx="0" cy="0"/>
        </a:xfrm>
      </p:grpSpPr>
      <p:sp>
        <p:nvSpPr>
          <p:cNvPr id="2" name="PlaceHolder 1"/>
          <p:cNvSpPr>
            <a:spLocks noGrp="1"/>
          </p:cNvSpPr>
          <p:nvPr>
            <p:ph type="sldNum" idx="70"/>
          </p:nvPr>
        </p:nvSpPr>
        <p:spPr/>
        <p:txBody>
          <a:bodyPr/>
          <a:p>
            <a:fld id="{76567E4D-00ED-4BD3-B6A1-1F37C10CEA30}"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2">
    <p:spTree>
      <p:nvGrpSpPr>
        <p:cNvPr id="1" name=""/>
        <p:cNvGrpSpPr/>
        <p:nvPr/>
      </p:nvGrpSpPr>
      <p:grpSpPr>
        <a:xfrm>
          <a:off x="0" y="0"/>
          <a:ext cx="0" cy="0"/>
          <a:chOff x="0" y="0"/>
          <a:chExt cx="0" cy="0"/>
        </a:xfrm>
      </p:grpSpPr>
      <p:sp>
        <p:nvSpPr>
          <p:cNvPr id="2" name="PlaceHolder 1"/>
          <p:cNvSpPr>
            <a:spLocks noGrp="1"/>
          </p:cNvSpPr>
          <p:nvPr>
            <p:ph type="sldNum" idx="71"/>
          </p:nvPr>
        </p:nvSpPr>
        <p:spPr/>
        <p:txBody>
          <a:bodyPr/>
          <a:p>
            <a:fld id="{C6C1C1A3-3472-4C8A-A7A7-2FC7F40EAD6A}"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3">
    <p:spTree>
      <p:nvGrpSpPr>
        <p:cNvPr id="1" name=""/>
        <p:cNvGrpSpPr/>
        <p:nvPr/>
      </p:nvGrpSpPr>
      <p:grpSpPr>
        <a:xfrm>
          <a:off x="0" y="0"/>
          <a:ext cx="0" cy="0"/>
          <a:chOff x="0" y="0"/>
          <a:chExt cx="0" cy="0"/>
        </a:xfrm>
      </p:grpSpPr>
      <p:sp>
        <p:nvSpPr>
          <p:cNvPr id="2" name="PlaceHolder 1"/>
          <p:cNvSpPr>
            <a:spLocks noGrp="1"/>
          </p:cNvSpPr>
          <p:nvPr>
            <p:ph type="sldNum" idx="72"/>
          </p:nvPr>
        </p:nvSpPr>
        <p:spPr/>
        <p:txBody>
          <a:bodyPr/>
          <a:p>
            <a:fld id="{B91A7A55-D0FC-439F-8833-1BF6C53205C7}"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44">
    <p:spTree>
      <p:nvGrpSpPr>
        <p:cNvPr id="1" name=""/>
        <p:cNvGrpSpPr/>
        <p:nvPr/>
      </p:nvGrpSpPr>
      <p:grpSpPr>
        <a:xfrm>
          <a:off x="0" y="0"/>
          <a:ext cx="0" cy="0"/>
          <a:chOff x="0" y="0"/>
          <a:chExt cx="0" cy="0"/>
        </a:xfrm>
      </p:grpSpPr>
      <p:sp>
        <p:nvSpPr>
          <p:cNvPr id="55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73"/>
          </p:nvPr>
        </p:nvSpPr>
        <p:spPr/>
        <p:txBody>
          <a:bodyPr/>
          <a:p>
            <a:r>
              <a:t>Footer</a:t>
            </a:r>
          </a:p>
        </p:txBody>
      </p:sp>
      <p:sp>
        <p:nvSpPr>
          <p:cNvPr id="5" name="PlaceHolder 4"/>
          <p:cNvSpPr>
            <a:spLocks noGrp="1"/>
          </p:cNvSpPr>
          <p:nvPr>
            <p:ph type="sldNum" idx="74"/>
          </p:nvPr>
        </p:nvSpPr>
        <p:spPr/>
        <p:txBody>
          <a:bodyPr/>
          <a:p>
            <a:fld id="{D32E5507-86E0-4EA0-9AE9-B489262CECCA}" type="slidenum">
              <a:t>&lt;#&gt;</a:t>
            </a:fld>
          </a:p>
        </p:txBody>
      </p:sp>
      <p:sp>
        <p:nvSpPr>
          <p:cNvPr id="6" name="PlaceHolder 5"/>
          <p:cNvSpPr>
            <a:spLocks noGrp="1"/>
          </p:cNvSpPr>
          <p:nvPr>
            <p:ph type="dt" idx="75"/>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Текст">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80254690-750B-4BD1-81C7-29C0CEA6AD6F}"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5">
    <p:spTree>
      <p:nvGrpSpPr>
        <p:cNvPr id="1" name=""/>
        <p:cNvGrpSpPr/>
        <p:nvPr/>
      </p:nvGrpSpPr>
      <p:grpSpPr>
        <a:xfrm>
          <a:off x="0" y="0"/>
          <a:ext cx="0" cy="0"/>
          <a:chOff x="0" y="0"/>
          <a:chExt cx="0" cy="0"/>
        </a:xfrm>
      </p:grpSpPr>
      <p:sp>
        <p:nvSpPr>
          <p:cNvPr id="2" name="PlaceHolder 1"/>
          <p:cNvSpPr>
            <a:spLocks noGrp="1"/>
          </p:cNvSpPr>
          <p:nvPr>
            <p:ph type="sldNum" idx="76"/>
          </p:nvPr>
        </p:nvSpPr>
        <p:spPr/>
        <p:txBody>
          <a:bodyPr/>
          <a:p>
            <a:fld id="{F1568F9D-8B8D-4A6F-B88A-69F476CA14E4}"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6">
    <p:spTree>
      <p:nvGrpSpPr>
        <p:cNvPr id="1" name=""/>
        <p:cNvGrpSpPr/>
        <p:nvPr/>
      </p:nvGrpSpPr>
      <p:grpSpPr>
        <a:xfrm>
          <a:off x="0" y="0"/>
          <a:ext cx="0" cy="0"/>
          <a:chOff x="0" y="0"/>
          <a:chExt cx="0" cy="0"/>
        </a:xfrm>
      </p:grpSpPr>
      <p:sp>
        <p:nvSpPr>
          <p:cNvPr id="2" name="PlaceHolder 1"/>
          <p:cNvSpPr>
            <a:spLocks noGrp="1"/>
          </p:cNvSpPr>
          <p:nvPr>
            <p:ph type="sldNum" idx="77"/>
          </p:nvPr>
        </p:nvSpPr>
        <p:spPr/>
        <p:txBody>
          <a:bodyPr/>
          <a:p>
            <a:fld id="{8031CCD5-10EA-43D1-9F97-1A44EA4567F3}"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9_Текст">
    <p:spTree>
      <p:nvGrpSpPr>
        <p:cNvPr id="1" name=""/>
        <p:cNvGrpSpPr/>
        <p:nvPr/>
      </p:nvGrpSpPr>
      <p:grpSpPr>
        <a:xfrm>
          <a:off x="0" y="0"/>
          <a:ext cx="0" cy="0"/>
          <a:chOff x="0" y="0"/>
          <a:chExt cx="0" cy="0"/>
        </a:xfrm>
      </p:grpSpPr>
      <p:sp>
        <p:nvSpPr>
          <p:cNvPr id="2" name="PlaceHolder 1"/>
          <p:cNvSpPr>
            <a:spLocks noGrp="1"/>
          </p:cNvSpPr>
          <p:nvPr>
            <p:ph type="sldNum" idx="78"/>
          </p:nvPr>
        </p:nvSpPr>
        <p:spPr/>
        <p:txBody>
          <a:bodyPr/>
          <a:p>
            <a:fld id="{72F7C72A-B6A8-483F-9643-B392A447F06C}"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 Layout">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7">
    <p:spTree>
      <p:nvGrpSpPr>
        <p:cNvPr id="1" name=""/>
        <p:cNvGrpSpPr/>
        <p:nvPr/>
      </p:nvGrpSpPr>
      <p:grpSpPr>
        <a:xfrm>
          <a:off x="0" y="0"/>
          <a:ext cx="0" cy="0"/>
          <a:chOff x="0" y="0"/>
          <a:chExt cx="0" cy="0"/>
        </a:xfrm>
      </p:grpSpPr>
      <p:sp>
        <p:nvSpPr>
          <p:cNvPr id="2" name="PlaceHolder 1"/>
          <p:cNvSpPr>
            <a:spLocks noGrp="1"/>
          </p:cNvSpPr>
          <p:nvPr>
            <p:ph type="ftr" idx="79"/>
          </p:nvPr>
        </p:nvSpPr>
        <p:spPr/>
        <p:txBody>
          <a:bodyPr/>
          <a:p>
            <a:r>
              <a:t>Footer</a:t>
            </a:r>
          </a:p>
        </p:txBody>
      </p:sp>
      <p:sp>
        <p:nvSpPr>
          <p:cNvPr id="3" name="PlaceHolder 2"/>
          <p:cNvSpPr>
            <a:spLocks noGrp="1"/>
          </p:cNvSpPr>
          <p:nvPr>
            <p:ph type="sldNum" idx="80"/>
          </p:nvPr>
        </p:nvSpPr>
        <p:spPr/>
        <p:txBody>
          <a:bodyPr/>
          <a:p>
            <a:fld id="{19A5261B-7B95-402D-BB5E-A617CA775C75}" type="slidenum">
              <a:t>&lt;#&gt;</a:t>
            </a:fld>
          </a:p>
        </p:txBody>
      </p:sp>
      <p:sp>
        <p:nvSpPr>
          <p:cNvPr id="4" name="PlaceHolder 3"/>
          <p:cNvSpPr>
            <a:spLocks noGrp="1"/>
          </p:cNvSpPr>
          <p:nvPr>
            <p:ph type="dt" idx="81"/>
          </p:nvPr>
        </p:nvSpPr>
        <p:spPr/>
        <p:txBody>
          <a:bodyPr/>
          <a:p>
            <a:r>
              <a:rPr lang="ru-RU"/>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Обычный 48">
    <p:spTree>
      <p:nvGrpSpPr>
        <p:cNvPr id="1" name=""/>
        <p:cNvGrpSpPr/>
        <p:nvPr/>
      </p:nvGrpSpPr>
      <p:grpSpPr>
        <a:xfrm>
          <a:off x="0" y="0"/>
          <a:ext cx="0" cy="0"/>
          <a:chOff x="0" y="0"/>
          <a:chExt cx="0" cy="0"/>
        </a:xfrm>
      </p:grpSpPr>
      <p:sp>
        <p:nvSpPr>
          <p:cNvPr id="58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82"/>
          </p:nvPr>
        </p:nvSpPr>
        <p:spPr/>
        <p:txBody>
          <a:bodyPr/>
          <a:p>
            <a:r>
              <a:t>Footer</a:t>
            </a:r>
          </a:p>
        </p:txBody>
      </p:sp>
      <p:sp>
        <p:nvSpPr>
          <p:cNvPr id="6" name="PlaceHolder 5"/>
          <p:cNvSpPr>
            <a:spLocks noGrp="1"/>
          </p:cNvSpPr>
          <p:nvPr>
            <p:ph type="sldNum" idx="83"/>
          </p:nvPr>
        </p:nvSpPr>
        <p:spPr/>
        <p:txBody>
          <a:bodyPr/>
          <a:p>
            <a:fld id="{BFF64F7B-87DA-4284-A230-85083015971C}" type="slidenum">
              <a:t>&lt;#&gt;</a:t>
            </a:fld>
          </a:p>
        </p:txBody>
      </p:sp>
      <p:sp>
        <p:nvSpPr>
          <p:cNvPr id="7" name="PlaceHolder 6"/>
          <p:cNvSpPr>
            <a:spLocks noGrp="1"/>
          </p:cNvSpPr>
          <p:nvPr>
            <p:ph type="dt" idx="84"/>
          </p:nvPr>
        </p:nvSpPr>
        <p:spPr/>
        <p:txBody>
          <a:bodyPr/>
          <a:p>
            <a:r>
              <a:rPr lang="ru-RU"/>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49">
    <p:spTree>
      <p:nvGrpSpPr>
        <p:cNvPr id="1" name=""/>
        <p:cNvGrpSpPr/>
        <p:nvPr/>
      </p:nvGrpSpPr>
      <p:grpSpPr>
        <a:xfrm>
          <a:off x="0" y="0"/>
          <a:ext cx="0" cy="0"/>
          <a:chOff x="0" y="0"/>
          <a:chExt cx="0" cy="0"/>
        </a:xfrm>
      </p:grpSpPr>
      <p:sp>
        <p:nvSpPr>
          <p:cNvPr id="2" name="PlaceHolder 1"/>
          <p:cNvSpPr>
            <a:spLocks noGrp="1"/>
          </p:cNvSpPr>
          <p:nvPr>
            <p:ph type="ftr" idx="85"/>
          </p:nvPr>
        </p:nvSpPr>
        <p:spPr/>
        <p:txBody>
          <a:bodyPr/>
          <a:p>
            <a:r>
              <a:t>Footer</a:t>
            </a:r>
          </a:p>
        </p:txBody>
      </p:sp>
      <p:sp>
        <p:nvSpPr>
          <p:cNvPr id="3" name="PlaceHolder 2"/>
          <p:cNvSpPr>
            <a:spLocks noGrp="1"/>
          </p:cNvSpPr>
          <p:nvPr>
            <p:ph type="sldNum" idx="86"/>
          </p:nvPr>
        </p:nvSpPr>
        <p:spPr/>
        <p:txBody>
          <a:bodyPr/>
          <a:p>
            <a:fld id="{45484828-0752-4C04-B26E-E3CD085A335E}" type="slidenum">
              <a:t>&lt;#&gt;</a:t>
            </a:fld>
          </a:p>
        </p:txBody>
      </p:sp>
      <p:sp>
        <p:nvSpPr>
          <p:cNvPr id="4" name="PlaceHolder 3"/>
          <p:cNvSpPr>
            <a:spLocks noGrp="1"/>
          </p:cNvSpPr>
          <p:nvPr>
            <p:ph type="dt" idx="87"/>
          </p:nvPr>
        </p:nvSpPr>
        <p:spPr/>
        <p:txBody>
          <a:bodyPr/>
          <a:p>
            <a:r>
              <a:rPr lang="ru-RU"/>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Обычный 50">
    <p:spTree>
      <p:nvGrpSpPr>
        <p:cNvPr id="1" name=""/>
        <p:cNvGrpSpPr/>
        <p:nvPr/>
      </p:nvGrpSpPr>
      <p:grpSpPr>
        <a:xfrm>
          <a:off x="0" y="0"/>
          <a:ext cx="0" cy="0"/>
          <a:chOff x="0" y="0"/>
          <a:chExt cx="0" cy="0"/>
        </a:xfrm>
      </p:grpSpPr>
      <p:sp>
        <p:nvSpPr>
          <p:cNvPr id="59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88"/>
          </p:nvPr>
        </p:nvSpPr>
        <p:spPr/>
        <p:txBody>
          <a:bodyPr/>
          <a:p>
            <a:r>
              <a:t>Footer</a:t>
            </a:r>
          </a:p>
        </p:txBody>
      </p:sp>
      <p:sp>
        <p:nvSpPr>
          <p:cNvPr id="4" name="PlaceHolder 3"/>
          <p:cNvSpPr>
            <a:spLocks noGrp="1"/>
          </p:cNvSpPr>
          <p:nvPr>
            <p:ph type="sldNum" idx="89"/>
          </p:nvPr>
        </p:nvSpPr>
        <p:spPr/>
        <p:txBody>
          <a:bodyPr/>
          <a:p>
            <a:fld id="{EB768C3D-BC81-4DDF-B09A-9CB3065B8532}" type="slidenum">
              <a:t>&lt;#&gt;</a:t>
            </a:fld>
          </a:p>
        </p:txBody>
      </p:sp>
      <p:sp>
        <p:nvSpPr>
          <p:cNvPr id="5" name="PlaceHolder 4"/>
          <p:cNvSpPr>
            <a:spLocks noGrp="1"/>
          </p:cNvSpPr>
          <p:nvPr>
            <p:ph type="dt" idx="90"/>
          </p:nvPr>
        </p:nvSpPr>
        <p:spPr/>
        <p:txBody>
          <a:bodyPr/>
          <a:p>
            <a:r>
              <a:rPr lang="ru-RU"/>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1">
    <p:spTree>
      <p:nvGrpSpPr>
        <p:cNvPr id="1" name=""/>
        <p:cNvGrpSpPr/>
        <p:nvPr/>
      </p:nvGrpSpPr>
      <p:grpSpPr>
        <a:xfrm>
          <a:off x="0" y="0"/>
          <a:ext cx="0" cy="0"/>
          <a:chOff x="0" y="0"/>
          <a:chExt cx="0" cy="0"/>
        </a:xfrm>
      </p:grpSpPr>
      <p:sp>
        <p:nvSpPr>
          <p:cNvPr id="2" name="PlaceHolder 1"/>
          <p:cNvSpPr>
            <a:spLocks noGrp="1"/>
          </p:cNvSpPr>
          <p:nvPr>
            <p:ph type="ftr" idx="91"/>
          </p:nvPr>
        </p:nvSpPr>
        <p:spPr/>
        <p:txBody>
          <a:bodyPr/>
          <a:p>
            <a:r>
              <a:t>Footer</a:t>
            </a:r>
          </a:p>
        </p:txBody>
      </p:sp>
      <p:sp>
        <p:nvSpPr>
          <p:cNvPr id="3" name="PlaceHolder 2"/>
          <p:cNvSpPr>
            <a:spLocks noGrp="1"/>
          </p:cNvSpPr>
          <p:nvPr>
            <p:ph type="sldNum" idx="92"/>
          </p:nvPr>
        </p:nvSpPr>
        <p:spPr/>
        <p:txBody>
          <a:bodyPr/>
          <a:p>
            <a:fld id="{A50EAC37-5A6B-4E60-8E97-519CC35550BF}" type="slidenum">
              <a:t>&lt;#&gt;</a:t>
            </a:fld>
          </a:p>
        </p:txBody>
      </p:sp>
      <p:sp>
        <p:nvSpPr>
          <p:cNvPr id="4" name="PlaceHolder 3"/>
          <p:cNvSpPr>
            <a:spLocks noGrp="1"/>
          </p:cNvSpPr>
          <p:nvPr>
            <p:ph type="dt" idx="93"/>
          </p:nvPr>
        </p:nvSpPr>
        <p:spPr/>
        <p:txBody>
          <a:bodyPr/>
          <a:p>
            <a:r>
              <a:rPr lang="ru-RU"/>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2">
    <p:spTree>
      <p:nvGrpSpPr>
        <p:cNvPr id="1" name=""/>
        <p:cNvGrpSpPr/>
        <p:nvPr/>
      </p:nvGrpSpPr>
      <p:grpSpPr>
        <a:xfrm>
          <a:off x="0" y="0"/>
          <a:ext cx="0" cy="0"/>
          <a:chOff x="0" y="0"/>
          <a:chExt cx="0" cy="0"/>
        </a:xfrm>
      </p:grpSpPr>
      <p:sp>
        <p:nvSpPr>
          <p:cNvPr id="2" name="PlaceHolder 1"/>
          <p:cNvSpPr>
            <a:spLocks noGrp="1"/>
          </p:cNvSpPr>
          <p:nvPr>
            <p:ph type="ftr" idx="94"/>
          </p:nvPr>
        </p:nvSpPr>
        <p:spPr/>
        <p:txBody>
          <a:bodyPr/>
          <a:p>
            <a:r>
              <a:t>Footer</a:t>
            </a:r>
          </a:p>
        </p:txBody>
      </p:sp>
      <p:sp>
        <p:nvSpPr>
          <p:cNvPr id="3" name="PlaceHolder 2"/>
          <p:cNvSpPr>
            <a:spLocks noGrp="1"/>
          </p:cNvSpPr>
          <p:nvPr>
            <p:ph type="sldNum" idx="95"/>
          </p:nvPr>
        </p:nvSpPr>
        <p:spPr/>
        <p:txBody>
          <a:bodyPr/>
          <a:p>
            <a:fld id="{8E503D3D-45A6-461D-A057-E18658AFDB1C}" type="slidenum">
              <a:t>&lt;#&gt;</a:t>
            </a:fld>
          </a:p>
        </p:txBody>
      </p:sp>
      <p:sp>
        <p:nvSpPr>
          <p:cNvPr id="4" name="PlaceHolder 3"/>
          <p:cNvSpPr>
            <a:spLocks noGrp="1"/>
          </p:cNvSpPr>
          <p:nvPr>
            <p:ph type="dt" idx="96"/>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p:spTree>
      <p:nvGrpSpPr>
        <p:cNvPr id="1" name=""/>
        <p:cNvGrpSpPr/>
        <p:nvPr/>
      </p:nvGrpSpPr>
      <p:grpSpPr>
        <a:xfrm>
          <a:off x="0" y="0"/>
          <a:ext cx="0" cy="0"/>
          <a:chOff x="0" y="0"/>
          <a:chExt cx="0" cy="0"/>
        </a:xfrm>
      </p:grpSpPr>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3">
    <p:spTree>
      <p:nvGrpSpPr>
        <p:cNvPr id="1" name=""/>
        <p:cNvGrpSpPr/>
        <p:nvPr/>
      </p:nvGrpSpPr>
      <p:grpSpPr>
        <a:xfrm>
          <a:off x="0" y="0"/>
          <a:ext cx="0" cy="0"/>
          <a:chOff x="0" y="0"/>
          <a:chExt cx="0" cy="0"/>
        </a:xfrm>
      </p:grpSpPr>
      <p:sp>
        <p:nvSpPr>
          <p:cNvPr id="2" name="PlaceHolder 1"/>
          <p:cNvSpPr>
            <a:spLocks noGrp="1"/>
          </p:cNvSpPr>
          <p:nvPr>
            <p:ph type="ftr" idx="97"/>
          </p:nvPr>
        </p:nvSpPr>
        <p:spPr/>
        <p:txBody>
          <a:bodyPr/>
          <a:p>
            <a:r>
              <a:t>Footer</a:t>
            </a:r>
          </a:p>
        </p:txBody>
      </p:sp>
      <p:sp>
        <p:nvSpPr>
          <p:cNvPr id="3" name="PlaceHolder 2"/>
          <p:cNvSpPr>
            <a:spLocks noGrp="1"/>
          </p:cNvSpPr>
          <p:nvPr>
            <p:ph type="sldNum" idx="98"/>
          </p:nvPr>
        </p:nvSpPr>
        <p:spPr/>
        <p:txBody>
          <a:bodyPr/>
          <a:p>
            <a:fld id="{4063C1A1-CB46-4541-8F8C-5E0BE7335CD2}" type="slidenum">
              <a:t>&lt;#&gt;</a:t>
            </a:fld>
          </a:p>
        </p:txBody>
      </p:sp>
      <p:sp>
        <p:nvSpPr>
          <p:cNvPr id="4" name="PlaceHolder 3"/>
          <p:cNvSpPr>
            <a:spLocks noGrp="1"/>
          </p:cNvSpPr>
          <p:nvPr>
            <p:ph type="dt" idx="99"/>
          </p:nvPr>
        </p:nvSpPr>
        <p:spPr/>
        <p:txBody>
          <a:bodyPr/>
          <a:p>
            <a:r>
              <a:rPr lang="ru-RU"/>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4">
    <p:spTree>
      <p:nvGrpSpPr>
        <p:cNvPr id="1" name=""/>
        <p:cNvGrpSpPr/>
        <p:nvPr/>
      </p:nvGrpSpPr>
      <p:grpSpPr>
        <a:xfrm>
          <a:off x="0" y="0"/>
          <a:ext cx="0" cy="0"/>
          <a:chOff x="0" y="0"/>
          <a:chExt cx="0" cy="0"/>
        </a:xfrm>
      </p:grpSpPr>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5">
    <p:spTree>
      <p:nvGrpSpPr>
        <p:cNvPr id="1" name=""/>
        <p:cNvGrpSpPr/>
        <p:nvPr/>
      </p:nvGrpSpPr>
      <p:grpSpPr>
        <a:xfrm>
          <a:off x="0" y="0"/>
          <a:ext cx="0" cy="0"/>
          <a:chOff x="0" y="0"/>
          <a:chExt cx="0" cy="0"/>
        </a:xfrm>
      </p:grpSpPr>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6">
    <p:spTree>
      <p:nvGrpSpPr>
        <p:cNvPr id="1" name=""/>
        <p:cNvGrpSpPr/>
        <p:nvPr/>
      </p:nvGrpSpPr>
      <p:grpSpPr>
        <a:xfrm>
          <a:off x="0" y="0"/>
          <a:ext cx="0" cy="0"/>
          <a:chOff x="0" y="0"/>
          <a:chExt cx="0" cy="0"/>
        </a:xfrm>
      </p:grpSpPr>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7">
    <p:spTree>
      <p:nvGrpSpPr>
        <p:cNvPr id="1" name=""/>
        <p:cNvGrpSpPr/>
        <p:nvPr/>
      </p:nvGrpSpPr>
      <p:grpSpPr>
        <a:xfrm>
          <a:off x="0" y="0"/>
          <a:ext cx="0" cy="0"/>
          <a:chOff x="0" y="0"/>
          <a:chExt cx="0" cy="0"/>
        </a:xfrm>
      </p:grpSpPr>
      <p:sp>
        <p:nvSpPr>
          <p:cNvPr id="2" name="PlaceHolder 1"/>
          <p:cNvSpPr>
            <a:spLocks noGrp="1"/>
          </p:cNvSpPr>
          <p:nvPr>
            <p:ph type="sldNum" idx="100"/>
          </p:nvPr>
        </p:nvSpPr>
        <p:spPr/>
        <p:txBody>
          <a:bodyPr/>
          <a:p>
            <a:fld id="{E2FC12F7-78A6-435E-A5A8-C1AEA7EE4951}"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8">
    <p:spTree>
      <p:nvGrpSpPr>
        <p:cNvPr id="1" name=""/>
        <p:cNvGrpSpPr/>
        <p:nvPr/>
      </p:nvGrpSpPr>
      <p:grpSpPr>
        <a:xfrm>
          <a:off x="0" y="0"/>
          <a:ext cx="0" cy="0"/>
          <a:chOff x="0" y="0"/>
          <a:chExt cx="0" cy="0"/>
        </a:xfrm>
      </p:grpSpPr>
      <p:sp>
        <p:nvSpPr>
          <p:cNvPr id="2" name="PlaceHolder 1"/>
          <p:cNvSpPr>
            <a:spLocks noGrp="1"/>
          </p:cNvSpPr>
          <p:nvPr>
            <p:ph type="sldNum" idx="101"/>
          </p:nvPr>
        </p:nvSpPr>
        <p:spPr/>
        <p:txBody>
          <a:bodyPr/>
          <a:p>
            <a:fld id="{DA75EC90-B67B-4168-BC8A-CD95333FE8B1}"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9">
    <p:spTree>
      <p:nvGrpSpPr>
        <p:cNvPr id="1" name=""/>
        <p:cNvGrpSpPr/>
        <p:nvPr/>
      </p:nvGrpSpPr>
      <p:grpSpPr>
        <a:xfrm>
          <a:off x="0" y="0"/>
          <a:ext cx="0" cy="0"/>
          <a:chOff x="0" y="0"/>
          <a:chExt cx="0" cy="0"/>
        </a:xfrm>
      </p:grpSpPr>
      <p:sp>
        <p:nvSpPr>
          <p:cNvPr id="2" name="PlaceHolder 1"/>
          <p:cNvSpPr>
            <a:spLocks noGrp="1"/>
          </p:cNvSpPr>
          <p:nvPr>
            <p:ph type="sldNum" idx="102"/>
          </p:nvPr>
        </p:nvSpPr>
        <p:spPr/>
        <p:txBody>
          <a:bodyPr/>
          <a:p>
            <a:fld id="{871D6253-2E8E-40D6-B2BE-3DA764A9C70B}"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60">
    <p:spTree>
      <p:nvGrpSpPr>
        <p:cNvPr id="1" name=""/>
        <p:cNvGrpSpPr/>
        <p:nvPr/>
      </p:nvGrpSpPr>
      <p:grpSpPr>
        <a:xfrm>
          <a:off x="0" y="0"/>
          <a:ext cx="0" cy="0"/>
          <a:chOff x="0" y="0"/>
          <a:chExt cx="0" cy="0"/>
        </a:xfrm>
      </p:grpSpPr>
      <p:sp>
        <p:nvSpPr>
          <p:cNvPr id="2" name="PlaceHolder 1"/>
          <p:cNvSpPr>
            <a:spLocks noGrp="1"/>
          </p:cNvSpPr>
          <p:nvPr>
            <p:ph type="sldNum" idx="103"/>
          </p:nvPr>
        </p:nvSpPr>
        <p:spPr/>
        <p:txBody>
          <a:bodyPr/>
          <a:p>
            <a:fld id="{0DAF400B-9E92-47C0-83BF-A1FCA582129D}"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31_">
    <p:spTree>
      <p:nvGrpSpPr>
        <p:cNvPr id="1" name=""/>
        <p:cNvGrpSpPr/>
        <p:nvPr/>
      </p:nvGrpSpPr>
      <p:grpSpPr>
        <a:xfrm>
          <a:off x="0" y="0"/>
          <a:ext cx="0" cy="0"/>
          <a:chOff x="0" y="0"/>
          <a:chExt cx="0" cy="0"/>
        </a:xfrm>
      </p:grpSpPr>
      <p:sp>
        <p:nvSpPr>
          <p:cNvPr id="2" name="PlaceHolder 1"/>
          <p:cNvSpPr>
            <a:spLocks noGrp="1"/>
          </p:cNvSpPr>
          <p:nvPr>
            <p:ph type="sldNum" idx="104"/>
          </p:nvPr>
        </p:nvSpPr>
        <p:spPr/>
        <p:txBody>
          <a:bodyPr/>
          <a:p>
            <a:fld id="{06A73E51-3CAB-4A34-9DA1-F211928C6F86}"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Custom Layout_">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6.png"/><Relationship Id="rId9" Type="http://schemas.openxmlformats.org/officeDocument/2006/relationships/image" Target="../media/image2.png"/><Relationship Id="rId10"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6.png"/><Relationship Id="rId9" Type="http://schemas.openxmlformats.org/officeDocument/2006/relationships/image" Target="../media/image8.png"/><Relationship Id="rId10"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2.png"/><Relationship Id="rId10"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6.png"/><Relationship Id="rId9" Type="http://schemas.openxmlformats.org/officeDocument/2006/relationships/image" Target="../media/image8.png"/><Relationship Id="rId10"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2.png"/><Relationship Id="rId10"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4.png"/><Relationship Id="rId9" Type="http://schemas.openxmlformats.org/officeDocument/2006/relationships/image" Target="../media/image8.png"/><Relationship Id="rId10"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4.png"/><Relationship Id="rId7"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5.png"/><Relationship Id="rId7"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8.png"/><Relationship Id="rId9" Type="http://schemas.openxmlformats.org/officeDocument/2006/relationships/image" Target="../media/image8.png"/><Relationship Id="rId10"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16.png"/><Relationship Id="rId9"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16.png"/><Relationship Id="rId9"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7.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17.png"/><Relationship Id="rId8" Type="http://schemas.openxmlformats.org/officeDocument/2006/relationships/image" Target="../media/image6.png"/><Relationship Id="rId9" Type="http://schemas.openxmlformats.org/officeDocument/2006/relationships/image" Target="../media/image2.png"/><Relationship Id="rId10"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8.png"/><Relationship Id="rId9" Type="http://schemas.openxmlformats.org/officeDocument/2006/relationships/image" Target="../media/image19.png"/><Relationship Id="rId10"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9.png"/><Relationship Id="rId7"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12.png"/><Relationship Id="rId3"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20.png"/><Relationship Id="rId3"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10.png"/><Relationship Id="rId3"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10.png"/><Relationship Id="rId3"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10.png"/><Relationship Id="rId3"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2.png"/><Relationship Id="rId10"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6.png"/><Relationship Id="rId9" Type="http://schemas.openxmlformats.org/officeDocument/2006/relationships/image" Target="../media/image8.png"/><Relationship Id="rId10"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image" Target="../media/image12.png"/><Relationship Id="rId3"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image" Target="../media/image20.png"/><Relationship Id="rId3"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image" Target="../media/image20.png"/><Relationship Id="rId3" Type="http://schemas.openxmlformats.org/officeDocument/2006/relationships/image" Target="../media/image10.png"/><Relationship Id="rId4"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image" Target="../media/image10.png"/><Relationship Id="rId3"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image" Target="../media/image12.png"/><Relationship Id="rId3"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image" Target="../media/image10.png"/><Relationship Id="rId3"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image" Target="../media/image10.png"/><Relationship Id="rId3"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wmf"/><Relationship Id="rId6"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9.png"/><Relationship Id="rId9"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23.png"/><Relationship Id="rId9"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23.png"/><Relationship Id="rId9"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23.png"/><Relationship Id="rId8"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4.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2.png"/><Relationship Id="rId10"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24.png"/><Relationship Id="rId8" Type="http://schemas.openxmlformats.org/officeDocument/2006/relationships/image" Target="../media/image6.png"/><Relationship Id="rId9" Type="http://schemas.openxmlformats.org/officeDocument/2006/relationships/image" Target="../media/image2.png"/><Relationship Id="rId10"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5.png"/><Relationship Id="rId7" Type="http://schemas.openxmlformats.org/officeDocument/2006/relationships/image" Target="../media/image8.png"/><Relationship Id="rId8" Type="http://schemas.openxmlformats.org/officeDocument/2006/relationships/image" Target="../media/image6.png"/><Relationship Id="rId9" Type="http://schemas.openxmlformats.org/officeDocument/2006/relationships/image" Target="../media/image8.png"/><Relationship Id="rId10"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6.png"/><Relationship Id="rId7"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4.png"/><Relationship Id="rId9"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8" Type="http://schemas.openxmlformats.org/officeDocument/2006/relationships/image" Target="../media/image9.png"/><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0" name="Object 4"/>
          <p:cNvGraphicFramePr/>
          <p:nvPr/>
        </p:nvGraphicFramePr>
        <p:xfrm>
          <a:off x="1440" y="1440"/>
          <a:ext cx="360" cy="360"/>
        </p:xfrm>
        <a:graphic>
          <a:graphicData uri="http://schemas.openxmlformats.org/presentationml/2006/ole">
            <p:oleObj progId="TCLayout.ActiveDocument.1" r:id="rId2" spid="">
              <p:embed/>
              <p:pic>
                <p:nvPicPr>
                  <p:cNvPr id="1" name="Object 4" descr=""/>
                  <p:cNvPicPr/>
                  <p:nvPr/>
                </p:nvPicPr>
                <p:blipFill>
                  <a:blip r:embed="rId3"/>
                  <a:stretch/>
                </p:blipFill>
                <p:spPr>
                  <a:xfrm>
                    <a:off x="1440" y="1440"/>
                    <a:ext cx="360" cy="360"/>
                  </a:xfrm>
                  <a:prstGeom prst="rect">
                    <a:avLst/>
                  </a:prstGeom>
                  <a:ln w="0">
                    <a:noFill/>
                  </a:ln>
                </p:spPr>
              </p:pic>
            </p:oleObj>
          </a:graphicData>
        </a:graphic>
      </p:graphicFrame>
      <p:sp>
        <p:nvSpPr>
          <p:cNvPr id="2"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 name="Object 7"/>
          <p:cNvGraphicFramePr/>
          <p:nvPr/>
        </p:nvGraphicFramePr>
        <p:xfrm>
          <a:off x="1440" y="1440"/>
          <a:ext cx="360" cy="360"/>
        </p:xfrm>
        <a:graphic>
          <a:graphicData uri="http://schemas.openxmlformats.org/presentationml/2006/ole">
            <p:oleObj progId="TCLayout.ActiveDocument.1" r:id="rId4" spid="">
              <p:embed/>
              <p:pic>
                <p:nvPicPr>
                  <p:cNvPr id="4" name="Object 7" descr=""/>
                  <p:cNvPicPr/>
                  <p:nvPr/>
                </p:nvPicPr>
                <p:blipFill>
                  <a:blip r:embed="rId5"/>
                  <a:stretch/>
                </p:blipFill>
                <p:spPr>
                  <a:xfrm>
                    <a:off x="1440" y="1440"/>
                    <a:ext cx="360" cy="360"/>
                  </a:xfrm>
                  <a:prstGeom prst="rect">
                    <a:avLst/>
                  </a:prstGeom>
                  <a:ln w="0">
                    <a:noFill/>
                  </a:ln>
                </p:spPr>
              </p:pic>
            </p:oleObj>
          </a:graphicData>
        </a:graphic>
      </p:graphicFrame>
      <p:sp>
        <p:nvSpPr>
          <p:cNvPr id="5"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7" name="Рисунок 12" descr=""/>
          <p:cNvPicPr/>
          <p:nvPr/>
        </p:nvPicPr>
        <p:blipFill>
          <a:blip r:embed="rId6"/>
          <a:srcRect l="0" t="-64" r="3286" b="0"/>
          <a:stretch/>
        </p:blipFill>
        <p:spPr>
          <a:xfrm>
            <a:off x="635760" y="0"/>
            <a:ext cx="11554560" cy="6856560"/>
          </a:xfrm>
          <a:prstGeom prst="rect">
            <a:avLst/>
          </a:prstGeom>
          <a:ln w="0">
            <a:noFill/>
          </a:ln>
        </p:spPr>
      </p:pic>
      <p:pic>
        <p:nvPicPr>
          <p:cNvPr id="8" name="Рисунок 9" descr=""/>
          <p:cNvPicPr/>
          <p:nvPr/>
        </p:nvPicPr>
        <p:blipFill>
          <a:blip r:embed="rId7"/>
          <a:stretch/>
        </p:blipFill>
        <p:spPr>
          <a:xfrm>
            <a:off x="387360" y="202320"/>
            <a:ext cx="2496960" cy="912960"/>
          </a:xfrm>
          <a:prstGeom prst="rect">
            <a:avLst/>
          </a:prstGeom>
          <a:ln w="0">
            <a:noFill/>
          </a:ln>
        </p:spPr>
      </p:pic>
      <p:pic>
        <p:nvPicPr>
          <p:cNvPr id="9"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49" r:id="rId9"/>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01" name="Object 4"/>
          <p:cNvGraphicFramePr/>
          <p:nvPr/>
        </p:nvGraphicFramePr>
        <p:xfrm>
          <a:off x="1440" y="1440"/>
          <a:ext cx="360" cy="360"/>
        </p:xfrm>
        <a:graphic>
          <a:graphicData uri="http://schemas.openxmlformats.org/presentationml/2006/ole">
            <p:oleObj progId="TCLayout.ActiveDocument.1" r:id="rId2" spid="">
              <p:embed/>
              <p:pic>
                <p:nvPicPr>
                  <p:cNvPr id="102" name="Object 4" descr=""/>
                  <p:cNvPicPr/>
                  <p:nvPr/>
                </p:nvPicPr>
                <p:blipFill>
                  <a:blip r:embed="rId3"/>
                  <a:stretch/>
                </p:blipFill>
                <p:spPr>
                  <a:xfrm>
                    <a:off x="1440" y="1440"/>
                    <a:ext cx="360" cy="360"/>
                  </a:xfrm>
                  <a:prstGeom prst="rect">
                    <a:avLst/>
                  </a:prstGeom>
                  <a:ln w="0">
                    <a:noFill/>
                  </a:ln>
                </p:spPr>
              </p:pic>
            </p:oleObj>
          </a:graphicData>
        </a:graphic>
      </p:graphicFrame>
      <p:sp>
        <p:nvSpPr>
          <p:cNvPr id="103"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04" name="Object 7"/>
          <p:cNvGraphicFramePr/>
          <p:nvPr/>
        </p:nvGraphicFramePr>
        <p:xfrm>
          <a:off x="1440" y="1440"/>
          <a:ext cx="360" cy="360"/>
        </p:xfrm>
        <a:graphic>
          <a:graphicData uri="http://schemas.openxmlformats.org/presentationml/2006/ole">
            <p:oleObj progId="TCLayout.ActiveDocument.1" r:id="rId4" spid="">
              <p:embed/>
              <p:pic>
                <p:nvPicPr>
                  <p:cNvPr id="105" name="Object 7" descr=""/>
                  <p:cNvPicPr/>
                  <p:nvPr/>
                </p:nvPicPr>
                <p:blipFill>
                  <a:blip r:embed="rId5"/>
                  <a:stretch/>
                </p:blipFill>
                <p:spPr>
                  <a:xfrm>
                    <a:off x="1440" y="1440"/>
                    <a:ext cx="360" cy="360"/>
                  </a:xfrm>
                  <a:prstGeom prst="rect">
                    <a:avLst/>
                  </a:prstGeom>
                  <a:ln w="0">
                    <a:noFill/>
                  </a:ln>
                </p:spPr>
              </p:pic>
            </p:oleObj>
          </a:graphicData>
        </a:graphic>
      </p:graphicFrame>
      <p:sp>
        <p:nvSpPr>
          <p:cNvPr id="106"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07"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108"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109" name="Рисунок 12" descr=""/>
          <p:cNvPicPr/>
          <p:nvPr/>
        </p:nvPicPr>
        <p:blipFill>
          <a:blip r:embed="rId6"/>
          <a:srcRect l="0" t="-64" r="3286" b="0"/>
          <a:stretch/>
        </p:blipFill>
        <p:spPr>
          <a:xfrm>
            <a:off x="635760" y="0"/>
            <a:ext cx="11554560" cy="6856560"/>
          </a:xfrm>
          <a:prstGeom prst="rect">
            <a:avLst/>
          </a:prstGeom>
          <a:ln w="0">
            <a:noFill/>
          </a:ln>
        </p:spPr>
      </p:pic>
      <p:pic>
        <p:nvPicPr>
          <p:cNvPr id="110"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67" r:id="rId8"/>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111" name="Object 4"/>
          <p:cNvGraphicFramePr/>
          <p:nvPr/>
        </p:nvGraphicFramePr>
        <p:xfrm>
          <a:off x="1440" y="1440"/>
          <a:ext cx="360" cy="360"/>
        </p:xfrm>
        <a:graphic>
          <a:graphicData uri="http://schemas.openxmlformats.org/presentationml/2006/ole">
            <p:oleObj progId="TCLayout.ActiveDocument.1" r:id="rId2" spid="">
              <p:embed/>
              <p:pic>
                <p:nvPicPr>
                  <p:cNvPr id="112" name="Object 4" descr=""/>
                  <p:cNvPicPr/>
                  <p:nvPr/>
                </p:nvPicPr>
                <p:blipFill>
                  <a:blip r:embed="rId3"/>
                  <a:stretch/>
                </p:blipFill>
                <p:spPr>
                  <a:xfrm>
                    <a:off x="1440" y="1440"/>
                    <a:ext cx="360" cy="360"/>
                  </a:xfrm>
                  <a:prstGeom prst="rect">
                    <a:avLst/>
                  </a:prstGeom>
                  <a:ln w="0">
                    <a:noFill/>
                  </a:ln>
                </p:spPr>
              </p:pic>
            </p:oleObj>
          </a:graphicData>
        </a:graphic>
      </p:graphicFrame>
      <p:sp>
        <p:nvSpPr>
          <p:cNvPr id="113"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14" name="Object 7"/>
          <p:cNvGraphicFramePr/>
          <p:nvPr/>
        </p:nvGraphicFramePr>
        <p:xfrm>
          <a:off x="1440" y="1440"/>
          <a:ext cx="360" cy="360"/>
        </p:xfrm>
        <a:graphic>
          <a:graphicData uri="http://schemas.openxmlformats.org/presentationml/2006/ole">
            <p:oleObj progId="TCLayout.ActiveDocument.1" r:id="rId4" spid="">
              <p:embed/>
              <p:pic>
                <p:nvPicPr>
                  <p:cNvPr id="115" name="Object 7" descr=""/>
                  <p:cNvPicPr/>
                  <p:nvPr/>
                </p:nvPicPr>
                <p:blipFill>
                  <a:blip r:embed="rId5"/>
                  <a:stretch/>
                </p:blipFill>
                <p:spPr>
                  <a:xfrm>
                    <a:off x="1440" y="1440"/>
                    <a:ext cx="360" cy="360"/>
                  </a:xfrm>
                  <a:prstGeom prst="rect">
                    <a:avLst/>
                  </a:prstGeom>
                  <a:ln w="0">
                    <a:noFill/>
                  </a:ln>
                </p:spPr>
              </p:pic>
            </p:oleObj>
          </a:graphicData>
        </a:graphic>
      </p:graphicFrame>
      <p:sp>
        <p:nvSpPr>
          <p:cNvPr id="116"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17"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18" name="Graphic 8" descr=""/>
          <p:cNvPicPr/>
          <p:nvPr/>
        </p:nvPicPr>
        <p:blipFill>
          <a:blip r:embed="rId6"/>
          <a:stretch/>
        </p:blipFill>
        <p:spPr>
          <a:xfrm>
            <a:off x="228240" y="200520"/>
            <a:ext cx="427680" cy="431280"/>
          </a:xfrm>
          <a:prstGeom prst="rect">
            <a:avLst/>
          </a:prstGeom>
          <a:ln w="0">
            <a:noFill/>
          </a:ln>
        </p:spPr>
      </p:pic>
      <p:sp>
        <p:nvSpPr>
          <p:cNvPr id="119"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20" name="Picture 1" descr="Logo&#10;&#10;Description automatically generated"/>
          <p:cNvPicPr/>
          <p:nvPr/>
        </p:nvPicPr>
        <p:blipFill>
          <a:blip r:embed="rId7"/>
          <a:srcRect l="0" t="0" r="0" b="18391"/>
          <a:stretch/>
        </p:blipFill>
        <p:spPr>
          <a:xfrm>
            <a:off x="175320" y="143280"/>
            <a:ext cx="609840" cy="550080"/>
          </a:xfrm>
          <a:prstGeom prst="rect">
            <a:avLst/>
          </a:prstGeom>
          <a:ln w="0">
            <a:noFill/>
          </a:ln>
        </p:spPr>
      </p:pic>
      <p:pic>
        <p:nvPicPr>
          <p:cNvPr id="121"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122"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123" name="PlaceHolder 1"/>
          <p:cNvSpPr>
            <a:spLocks noGrp="1"/>
          </p:cNvSpPr>
          <p:nvPr>
            <p:ph type="sldNum" idx="5"/>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4FE50448-65D9-453C-AF5D-BBBB9EB85AD9}"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10"/>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124" name="Object 4"/>
          <p:cNvGraphicFramePr/>
          <p:nvPr/>
        </p:nvGraphicFramePr>
        <p:xfrm>
          <a:off x="1440" y="1440"/>
          <a:ext cx="360" cy="360"/>
        </p:xfrm>
        <a:graphic>
          <a:graphicData uri="http://schemas.openxmlformats.org/presentationml/2006/ole">
            <p:oleObj progId="TCLayout.ActiveDocument.1" r:id="rId2" spid="">
              <p:embed/>
              <p:pic>
                <p:nvPicPr>
                  <p:cNvPr id="125" name="Object 4" descr=""/>
                  <p:cNvPicPr/>
                  <p:nvPr/>
                </p:nvPicPr>
                <p:blipFill>
                  <a:blip r:embed="rId3"/>
                  <a:stretch/>
                </p:blipFill>
                <p:spPr>
                  <a:xfrm>
                    <a:off x="1440" y="1440"/>
                    <a:ext cx="360" cy="360"/>
                  </a:xfrm>
                  <a:prstGeom prst="rect">
                    <a:avLst/>
                  </a:prstGeom>
                  <a:ln w="0">
                    <a:noFill/>
                  </a:ln>
                </p:spPr>
              </p:pic>
            </p:oleObj>
          </a:graphicData>
        </a:graphic>
      </p:graphicFrame>
      <p:sp>
        <p:nvSpPr>
          <p:cNvPr id="126"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27" name="Object 7"/>
          <p:cNvGraphicFramePr/>
          <p:nvPr/>
        </p:nvGraphicFramePr>
        <p:xfrm>
          <a:off x="1440" y="1440"/>
          <a:ext cx="360" cy="360"/>
        </p:xfrm>
        <a:graphic>
          <a:graphicData uri="http://schemas.openxmlformats.org/presentationml/2006/ole">
            <p:oleObj progId="TCLayout.ActiveDocument.1" r:id="rId4" spid="">
              <p:embed/>
              <p:pic>
                <p:nvPicPr>
                  <p:cNvPr id="128" name="Object 7" descr=""/>
                  <p:cNvPicPr/>
                  <p:nvPr/>
                </p:nvPicPr>
                <p:blipFill>
                  <a:blip r:embed="rId5"/>
                  <a:stretch/>
                </p:blipFill>
                <p:spPr>
                  <a:xfrm>
                    <a:off x="1440" y="1440"/>
                    <a:ext cx="360" cy="360"/>
                  </a:xfrm>
                  <a:prstGeom prst="rect">
                    <a:avLst/>
                  </a:prstGeom>
                  <a:ln w="0">
                    <a:noFill/>
                  </a:ln>
                </p:spPr>
              </p:pic>
            </p:oleObj>
          </a:graphicData>
        </a:graphic>
      </p:graphicFrame>
      <p:sp>
        <p:nvSpPr>
          <p:cNvPr id="129"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130" name="Рисунок 12" descr=""/>
          <p:cNvPicPr/>
          <p:nvPr/>
        </p:nvPicPr>
        <p:blipFill>
          <a:blip r:embed="rId6"/>
          <a:srcRect l="0" t="-64" r="17002" b="0"/>
          <a:stretch/>
        </p:blipFill>
        <p:spPr>
          <a:xfrm>
            <a:off x="3456360" y="806760"/>
            <a:ext cx="8734320" cy="6039360"/>
          </a:xfrm>
          <a:prstGeom prst="rect">
            <a:avLst/>
          </a:prstGeom>
          <a:ln w="0">
            <a:noFill/>
          </a:ln>
        </p:spPr>
      </p:pic>
      <p:sp>
        <p:nvSpPr>
          <p:cNvPr id="131"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32" name="Graphic 8" descr=""/>
          <p:cNvPicPr/>
          <p:nvPr/>
        </p:nvPicPr>
        <p:blipFill>
          <a:blip r:embed="rId7"/>
          <a:stretch/>
        </p:blipFill>
        <p:spPr>
          <a:xfrm>
            <a:off x="228240" y="200520"/>
            <a:ext cx="427680" cy="431280"/>
          </a:xfrm>
          <a:prstGeom prst="rect">
            <a:avLst/>
          </a:prstGeom>
          <a:ln w="0">
            <a:noFill/>
          </a:ln>
        </p:spPr>
      </p:pic>
      <p:sp>
        <p:nvSpPr>
          <p:cNvPr id="133"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34" name="Picture 1"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135"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136" name="PlaceHolder 1"/>
          <p:cNvSpPr>
            <a:spLocks noGrp="1"/>
          </p:cNvSpPr>
          <p:nvPr>
            <p:ph type="sldNum" idx="6"/>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2C95BF0F-FC86-443F-880B-B7DFFB47CEA4}"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10"/>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7" name="Object 4"/>
          <p:cNvGraphicFramePr/>
          <p:nvPr/>
        </p:nvGraphicFramePr>
        <p:xfrm>
          <a:off x="1440" y="1440"/>
          <a:ext cx="360" cy="360"/>
        </p:xfrm>
        <a:graphic>
          <a:graphicData uri="http://schemas.openxmlformats.org/presentationml/2006/ole">
            <p:oleObj progId="TCLayout.ActiveDocument.1" r:id="rId2" spid="">
              <p:embed/>
              <p:pic>
                <p:nvPicPr>
                  <p:cNvPr id="138" name="Object 4" descr=""/>
                  <p:cNvPicPr/>
                  <p:nvPr/>
                </p:nvPicPr>
                <p:blipFill>
                  <a:blip r:embed="rId3"/>
                  <a:stretch/>
                </p:blipFill>
                <p:spPr>
                  <a:xfrm>
                    <a:off x="1440" y="1440"/>
                    <a:ext cx="360" cy="360"/>
                  </a:xfrm>
                  <a:prstGeom prst="rect">
                    <a:avLst/>
                  </a:prstGeom>
                  <a:ln w="0">
                    <a:noFill/>
                  </a:ln>
                </p:spPr>
              </p:pic>
            </p:oleObj>
          </a:graphicData>
        </a:graphic>
      </p:graphicFrame>
      <p:sp>
        <p:nvSpPr>
          <p:cNvPr id="13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40" name="Object 7"/>
          <p:cNvGraphicFramePr/>
          <p:nvPr/>
        </p:nvGraphicFramePr>
        <p:xfrm>
          <a:off x="1440" y="1440"/>
          <a:ext cx="360" cy="360"/>
        </p:xfrm>
        <a:graphic>
          <a:graphicData uri="http://schemas.openxmlformats.org/presentationml/2006/ole">
            <p:oleObj progId="TCLayout.ActiveDocument.1" r:id="rId4" spid="">
              <p:embed/>
              <p:pic>
                <p:nvPicPr>
                  <p:cNvPr id="141" name="Object 7" descr=""/>
                  <p:cNvPicPr/>
                  <p:nvPr/>
                </p:nvPicPr>
                <p:blipFill>
                  <a:blip r:embed="rId5"/>
                  <a:stretch/>
                </p:blipFill>
                <p:spPr>
                  <a:xfrm>
                    <a:off x="1440" y="1440"/>
                    <a:ext cx="360" cy="360"/>
                  </a:xfrm>
                  <a:prstGeom prst="rect">
                    <a:avLst/>
                  </a:prstGeom>
                  <a:ln w="0">
                    <a:noFill/>
                  </a:ln>
                </p:spPr>
              </p:pic>
            </p:oleObj>
          </a:graphicData>
        </a:graphic>
      </p:graphicFrame>
      <p:sp>
        <p:nvSpPr>
          <p:cNvPr id="14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143" name="Graphic 8" descr=""/>
          <p:cNvPicPr/>
          <p:nvPr/>
        </p:nvPicPr>
        <p:blipFill>
          <a:blip r:embed="rId6"/>
          <a:srcRect l="0" t="0" r="15689" b="0"/>
          <a:stretch/>
        </p:blipFill>
        <p:spPr>
          <a:xfrm>
            <a:off x="0" y="6089400"/>
            <a:ext cx="12190680" cy="767160"/>
          </a:xfrm>
          <a:prstGeom prst="rect">
            <a:avLst/>
          </a:prstGeom>
          <a:ln w="0">
            <a:noFill/>
          </a:ln>
        </p:spPr>
      </p:pic>
      <p:pic>
        <p:nvPicPr>
          <p:cNvPr id="144"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145"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46" name="Picture 3"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147" name="Рисунок 5" descr=""/>
          <p:cNvPicPr/>
          <p:nvPr/>
        </p:nvPicPr>
        <p:blipFill>
          <a:blip r:embed="rId9"/>
          <a:srcRect l="32347" t="0" r="0" b="88976"/>
          <a:stretch/>
        </p:blipFill>
        <p:spPr>
          <a:xfrm>
            <a:off x="0" y="6219720"/>
            <a:ext cx="7009560" cy="653760"/>
          </a:xfrm>
          <a:prstGeom prst="rect">
            <a:avLst/>
          </a:prstGeom>
          <a:ln w="0">
            <a:noFill/>
          </a:ln>
        </p:spPr>
      </p:pic>
      <p:sp>
        <p:nvSpPr>
          <p:cNvPr id="148" name="PlaceHolder 1"/>
          <p:cNvSpPr>
            <a:spLocks noGrp="1"/>
          </p:cNvSpPr>
          <p:nvPr>
            <p:ph type="sldNum" idx="7"/>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7B22A797-7DB1-478F-BBF5-AFE31869DC31}"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10"/>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49" name="Object 4"/>
          <p:cNvGraphicFramePr/>
          <p:nvPr/>
        </p:nvGraphicFramePr>
        <p:xfrm>
          <a:off x="1440" y="1440"/>
          <a:ext cx="360" cy="360"/>
        </p:xfrm>
        <a:graphic>
          <a:graphicData uri="http://schemas.openxmlformats.org/presentationml/2006/ole">
            <p:oleObj progId="TCLayout.ActiveDocument.1" r:id="rId2" spid="">
              <p:embed/>
              <p:pic>
                <p:nvPicPr>
                  <p:cNvPr id="150" name="Object 4" descr=""/>
                  <p:cNvPicPr/>
                  <p:nvPr/>
                </p:nvPicPr>
                <p:blipFill>
                  <a:blip r:embed="rId3"/>
                  <a:stretch/>
                </p:blipFill>
                <p:spPr>
                  <a:xfrm>
                    <a:off x="1440" y="1440"/>
                    <a:ext cx="360" cy="360"/>
                  </a:xfrm>
                  <a:prstGeom prst="rect">
                    <a:avLst/>
                  </a:prstGeom>
                  <a:ln w="0">
                    <a:noFill/>
                  </a:ln>
                </p:spPr>
              </p:pic>
            </p:oleObj>
          </a:graphicData>
        </a:graphic>
      </p:graphicFrame>
      <p:sp>
        <p:nvSpPr>
          <p:cNvPr id="151"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52" name="Object 7"/>
          <p:cNvGraphicFramePr/>
          <p:nvPr/>
        </p:nvGraphicFramePr>
        <p:xfrm>
          <a:off x="1440" y="1440"/>
          <a:ext cx="360" cy="360"/>
        </p:xfrm>
        <a:graphic>
          <a:graphicData uri="http://schemas.openxmlformats.org/presentationml/2006/ole">
            <p:oleObj progId="TCLayout.ActiveDocument.1" r:id="rId4" spid="">
              <p:embed/>
              <p:pic>
                <p:nvPicPr>
                  <p:cNvPr id="153" name="Object 7" descr=""/>
                  <p:cNvPicPr/>
                  <p:nvPr/>
                </p:nvPicPr>
                <p:blipFill>
                  <a:blip r:embed="rId5"/>
                  <a:stretch/>
                </p:blipFill>
                <p:spPr>
                  <a:xfrm>
                    <a:off x="1440" y="1440"/>
                    <a:ext cx="360" cy="360"/>
                  </a:xfrm>
                  <a:prstGeom prst="rect">
                    <a:avLst/>
                  </a:prstGeom>
                  <a:ln w="0">
                    <a:noFill/>
                  </a:ln>
                </p:spPr>
              </p:pic>
            </p:oleObj>
          </a:graphicData>
        </a:graphic>
      </p:graphicFrame>
      <p:sp>
        <p:nvSpPr>
          <p:cNvPr id="154"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55"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156" name="Picture 1" descr="Logo&#10;&#10;Description automatically generated"/>
          <p:cNvPicPr/>
          <p:nvPr/>
        </p:nvPicPr>
        <p:blipFill>
          <a:blip r:embed="rId6"/>
          <a:srcRect l="0" t="0" r="0" b="18391"/>
          <a:stretch/>
        </p:blipFill>
        <p:spPr>
          <a:xfrm>
            <a:off x="175320" y="143280"/>
            <a:ext cx="609840" cy="550080"/>
          </a:xfrm>
          <a:prstGeom prst="rect">
            <a:avLst/>
          </a:prstGeom>
          <a:ln w="0">
            <a:noFill/>
          </a:ln>
        </p:spPr>
      </p:pic>
      <p:sp>
        <p:nvSpPr>
          <p:cNvPr id="157" name="PlaceHolder 1"/>
          <p:cNvSpPr>
            <a:spLocks noGrp="1"/>
          </p:cNvSpPr>
          <p:nvPr>
            <p:ph type="sldNum" idx="8"/>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D0C33ADF-7ABD-4A43-912D-8B7885E3769C}"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7"/>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58" name="Object 4"/>
          <p:cNvGraphicFramePr/>
          <p:nvPr/>
        </p:nvGraphicFramePr>
        <p:xfrm>
          <a:off x="1440" y="1440"/>
          <a:ext cx="360" cy="360"/>
        </p:xfrm>
        <a:graphic>
          <a:graphicData uri="http://schemas.openxmlformats.org/presentationml/2006/ole">
            <p:oleObj progId="TCLayout.ActiveDocument.1" r:id="rId2" spid="">
              <p:embed/>
              <p:pic>
                <p:nvPicPr>
                  <p:cNvPr id="159" name="Object 4" descr=""/>
                  <p:cNvPicPr/>
                  <p:nvPr/>
                </p:nvPicPr>
                <p:blipFill>
                  <a:blip r:embed="rId3"/>
                  <a:stretch/>
                </p:blipFill>
                <p:spPr>
                  <a:xfrm>
                    <a:off x="1440" y="1440"/>
                    <a:ext cx="360" cy="360"/>
                  </a:xfrm>
                  <a:prstGeom prst="rect">
                    <a:avLst/>
                  </a:prstGeom>
                  <a:ln w="0">
                    <a:noFill/>
                  </a:ln>
                </p:spPr>
              </p:pic>
            </p:oleObj>
          </a:graphicData>
        </a:graphic>
      </p:graphicFrame>
      <p:sp>
        <p:nvSpPr>
          <p:cNvPr id="16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61" name="Object 7"/>
          <p:cNvGraphicFramePr/>
          <p:nvPr/>
        </p:nvGraphicFramePr>
        <p:xfrm>
          <a:off x="1440" y="1440"/>
          <a:ext cx="360" cy="360"/>
        </p:xfrm>
        <a:graphic>
          <a:graphicData uri="http://schemas.openxmlformats.org/presentationml/2006/ole">
            <p:oleObj progId="TCLayout.ActiveDocument.1" r:id="rId4" spid="">
              <p:embed/>
              <p:pic>
                <p:nvPicPr>
                  <p:cNvPr id="162" name="Object 7" descr=""/>
                  <p:cNvPicPr/>
                  <p:nvPr/>
                </p:nvPicPr>
                <p:blipFill>
                  <a:blip r:embed="rId5"/>
                  <a:stretch/>
                </p:blipFill>
                <p:spPr>
                  <a:xfrm>
                    <a:off x="1440" y="1440"/>
                    <a:ext cx="360" cy="360"/>
                  </a:xfrm>
                  <a:prstGeom prst="rect">
                    <a:avLst/>
                  </a:prstGeom>
                  <a:ln w="0">
                    <a:noFill/>
                  </a:ln>
                </p:spPr>
              </p:pic>
            </p:oleObj>
          </a:graphicData>
        </a:graphic>
      </p:graphicFrame>
      <p:sp>
        <p:nvSpPr>
          <p:cNvPr id="16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64"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165" name="Graphic 8" descr=""/>
          <p:cNvPicPr/>
          <p:nvPr/>
        </p:nvPicPr>
        <p:blipFill>
          <a:blip r:embed="rId6"/>
          <a:stretch/>
        </p:blipFill>
        <p:spPr>
          <a:xfrm>
            <a:off x="228240" y="200520"/>
            <a:ext cx="427680" cy="431280"/>
          </a:xfrm>
          <a:prstGeom prst="rect">
            <a:avLst/>
          </a:prstGeom>
          <a:ln w="0">
            <a:noFill/>
          </a:ln>
        </p:spPr>
      </p:pic>
      <p:pic>
        <p:nvPicPr>
          <p:cNvPr id="166" name="Рисунок 7" descr=""/>
          <p:cNvPicPr/>
          <p:nvPr/>
        </p:nvPicPr>
        <p:blipFill>
          <a:blip r:embed="rId7"/>
          <a:stretch/>
        </p:blipFill>
        <p:spPr>
          <a:xfrm>
            <a:off x="0" y="5793120"/>
            <a:ext cx="12190680" cy="1080360"/>
          </a:xfrm>
          <a:prstGeom prst="rect">
            <a:avLst/>
          </a:prstGeom>
          <a:ln w="0">
            <a:noFill/>
          </a:ln>
        </p:spPr>
      </p:pic>
      <p:sp>
        <p:nvSpPr>
          <p:cNvPr id="167" name="PlaceHolder 1"/>
          <p:cNvSpPr>
            <a:spLocks noGrp="1"/>
          </p:cNvSpPr>
          <p:nvPr>
            <p:ph type="sldNum" idx="9"/>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solidFill>
                <a:latin typeface="Arial"/>
              </a:defRPr>
            </a:lvl1pPr>
          </a:lstStyle>
          <a:p>
            <a:pPr indent="0" algn="r" defTabSz="914400">
              <a:lnSpc>
                <a:spcPct val="100000"/>
              </a:lnSpc>
              <a:buNone/>
              <a:tabLst>
                <a:tab algn="l" pos="0"/>
              </a:tabLst>
            </a:pPr>
            <a:fld id="{4CB2B094-1AEC-4C60-9AF9-96FC7869B3BB}" type="slidenum">
              <a:rPr b="1" lang="ru-RU" sz="1470" spc="-1" strike="noStrike">
                <a:solidFill>
                  <a:schemeClr val="lt1"/>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8"/>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68" name="Object 4"/>
          <p:cNvGraphicFramePr/>
          <p:nvPr/>
        </p:nvGraphicFramePr>
        <p:xfrm>
          <a:off x="1440" y="1440"/>
          <a:ext cx="360" cy="360"/>
        </p:xfrm>
        <a:graphic>
          <a:graphicData uri="http://schemas.openxmlformats.org/presentationml/2006/ole">
            <p:oleObj progId="TCLayout.ActiveDocument.1" r:id="rId2" spid="">
              <p:embed/>
              <p:pic>
                <p:nvPicPr>
                  <p:cNvPr id="169" name="Object 4" descr=""/>
                  <p:cNvPicPr/>
                  <p:nvPr/>
                </p:nvPicPr>
                <p:blipFill>
                  <a:blip r:embed="rId3"/>
                  <a:stretch/>
                </p:blipFill>
                <p:spPr>
                  <a:xfrm>
                    <a:off x="1440" y="1440"/>
                    <a:ext cx="360" cy="360"/>
                  </a:xfrm>
                  <a:prstGeom prst="rect">
                    <a:avLst/>
                  </a:prstGeom>
                  <a:ln w="0">
                    <a:noFill/>
                  </a:ln>
                </p:spPr>
              </p:pic>
            </p:oleObj>
          </a:graphicData>
        </a:graphic>
      </p:graphicFrame>
      <p:sp>
        <p:nvSpPr>
          <p:cNvPr id="17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71" name="Object 7"/>
          <p:cNvGraphicFramePr/>
          <p:nvPr/>
        </p:nvGraphicFramePr>
        <p:xfrm>
          <a:off x="1440" y="1440"/>
          <a:ext cx="360" cy="360"/>
        </p:xfrm>
        <a:graphic>
          <a:graphicData uri="http://schemas.openxmlformats.org/presentationml/2006/ole">
            <p:oleObj progId="TCLayout.ActiveDocument.1" r:id="rId4" spid="">
              <p:embed/>
              <p:pic>
                <p:nvPicPr>
                  <p:cNvPr id="172" name="Object 7" descr=""/>
                  <p:cNvPicPr/>
                  <p:nvPr/>
                </p:nvPicPr>
                <p:blipFill>
                  <a:blip r:embed="rId5"/>
                  <a:stretch/>
                </p:blipFill>
                <p:spPr>
                  <a:xfrm>
                    <a:off x="1440" y="1440"/>
                    <a:ext cx="360" cy="360"/>
                  </a:xfrm>
                  <a:prstGeom prst="rect">
                    <a:avLst/>
                  </a:prstGeom>
                  <a:ln w="0">
                    <a:noFill/>
                  </a:ln>
                </p:spPr>
              </p:pic>
            </p:oleObj>
          </a:graphicData>
        </a:graphic>
      </p:graphicFrame>
      <p:sp>
        <p:nvSpPr>
          <p:cNvPr id="17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74"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175" name="Рисунок 12" descr=""/>
          <p:cNvPicPr/>
          <p:nvPr/>
        </p:nvPicPr>
        <p:blipFill>
          <a:blip r:embed="rId6"/>
          <a:srcRect l="0" t="-64" r="3286" b="0"/>
          <a:stretch/>
        </p:blipFill>
        <p:spPr>
          <a:xfrm>
            <a:off x="635760" y="0"/>
            <a:ext cx="11554560" cy="6856560"/>
          </a:xfrm>
          <a:prstGeom prst="rect">
            <a:avLst/>
          </a:prstGeom>
          <a:ln w="0">
            <a:noFill/>
          </a:ln>
        </p:spPr>
      </p:pic>
      <p:pic>
        <p:nvPicPr>
          <p:cNvPr id="176" name="Рисунок 9" descr=""/>
          <p:cNvPicPr/>
          <p:nvPr/>
        </p:nvPicPr>
        <p:blipFill>
          <a:blip r:embed="rId7"/>
          <a:stretch/>
        </p:blipFill>
        <p:spPr>
          <a:xfrm>
            <a:off x="387360" y="202320"/>
            <a:ext cx="2496960" cy="912960"/>
          </a:xfrm>
          <a:prstGeom prst="rect">
            <a:avLst/>
          </a:prstGeom>
          <a:ln w="0">
            <a:noFill/>
          </a:ln>
        </p:spPr>
      </p:pic>
      <p:pic>
        <p:nvPicPr>
          <p:cNvPr id="177"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79" r:id="rId9"/>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78" name="Object 4"/>
          <p:cNvGraphicFramePr/>
          <p:nvPr/>
        </p:nvGraphicFramePr>
        <p:xfrm>
          <a:off x="1440" y="1440"/>
          <a:ext cx="360" cy="360"/>
        </p:xfrm>
        <a:graphic>
          <a:graphicData uri="http://schemas.openxmlformats.org/presentationml/2006/ole">
            <p:oleObj progId="TCLayout.ActiveDocument.1" r:id="rId2" spid="">
              <p:embed/>
              <p:pic>
                <p:nvPicPr>
                  <p:cNvPr id="179" name="Object 4" descr=""/>
                  <p:cNvPicPr/>
                  <p:nvPr/>
                </p:nvPicPr>
                <p:blipFill>
                  <a:blip r:embed="rId3"/>
                  <a:stretch/>
                </p:blipFill>
                <p:spPr>
                  <a:xfrm>
                    <a:off x="1440" y="1440"/>
                    <a:ext cx="360" cy="360"/>
                  </a:xfrm>
                  <a:prstGeom prst="rect">
                    <a:avLst/>
                  </a:prstGeom>
                  <a:ln w="0">
                    <a:noFill/>
                  </a:ln>
                </p:spPr>
              </p:pic>
            </p:oleObj>
          </a:graphicData>
        </a:graphic>
      </p:graphicFrame>
      <p:sp>
        <p:nvSpPr>
          <p:cNvPr id="18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81" name="Object 7"/>
          <p:cNvGraphicFramePr/>
          <p:nvPr/>
        </p:nvGraphicFramePr>
        <p:xfrm>
          <a:off x="1440" y="1440"/>
          <a:ext cx="360" cy="360"/>
        </p:xfrm>
        <a:graphic>
          <a:graphicData uri="http://schemas.openxmlformats.org/presentationml/2006/ole">
            <p:oleObj progId="TCLayout.ActiveDocument.1" r:id="rId4" spid="">
              <p:embed/>
              <p:pic>
                <p:nvPicPr>
                  <p:cNvPr id="182" name="Object 7" descr=""/>
                  <p:cNvPicPr/>
                  <p:nvPr/>
                </p:nvPicPr>
                <p:blipFill>
                  <a:blip r:embed="rId5"/>
                  <a:stretch/>
                </p:blipFill>
                <p:spPr>
                  <a:xfrm>
                    <a:off x="1440" y="1440"/>
                    <a:ext cx="360" cy="360"/>
                  </a:xfrm>
                  <a:prstGeom prst="rect">
                    <a:avLst/>
                  </a:prstGeom>
                  <a:ln w="0">
                    <a:noFill/>
                  </a:ln>
                </p:spPr>
              </p:pic>
            </p:oleObj>
          </a:graphicData>
        </a:graphic>
      </p:graphicFrame>
      <p:sp>
        <p:nvSpPr>
          <p:cNvPr id="18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84"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185"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186" name="Рисунок 12" descr=""/>
          <p:cNvPicPr/>
          <p:nvPr/>
        </p:nvPicPr>
        <p:blipFill>
          <a:blip r:embed="rId6"/>
          <a:srcRect l="0" t="-64" r="3286" b="0"/>
          <a:stretch/>
        </p:blipFill>
        <p:spPr>
          <a:xfrm>
            <a:off x="635760" y="0"/>
            <a:ext cx="11554560" cy="6856560"/>
          </a:xfrm>
          <a:prstGeom prst="rect">
            <a:avLst/>
          </a:prstGeom>
          <a:ln w="0">
            <a:noFill/>
          </a:ln>
        </p:spPr>
      </p:pic>
      <p:pic>
        <p:nvPicPr>
          <p:cNvPr id="187" name="Рисунок 9" descr=""/>
          <p:cNvPicPr/>
          <p:nvPr/>
        </p:nvPicPr>
        <p:blipFill>
          <a:blip r:embed="rId7"/>
          <a:stretch/>
        </p:blipFill>
        <p:spPr>
          <a:xfrm>
            <a:off x="387360" y="202320"/>
            <a:ext cx="2496960" cy="912960"/>
          </a:xfrm>
          <a:prstGeom prst="rect">
            <a:avLst/>
          </a:prstGeom>
          <a:ln w="0">
            <a:noFill/>
          </a:ln>
        </p:spPr>
      </p:pic>
      <p:pic>
        <p:nvPicPr>
          <p:cNvPr id="188"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81" r:id="rId9"/>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89" name="Object 4"/>
          <p:cNvGraphicFramePr/>
          <p:nvPr/>
        </p:nvGraphicFramePr>
        <p:xfrm>
          <a:off x="1440" y="1440"/>
          <a:ext cx="360" cy="360"/>
        </p:xfrm>
        <a:graphic>
          <a:graphicData uri="http://schemas.openxmlformats.org/presentationml/2006/ole">
            <p:oleObj progId="TCLayout.ActiveDocument.1" r:id="rId2" spid="">
              <p:embed/>
              <p:pic>
                <p:nvPicPr>
                  <p:cNvPr id="190" name="Object 4" descr=""/>
                  <p:cNvPicPr/>
                  <p:nvPr/>
                </p:nvPicPr>
                <p:blipFill>
                  <a:blip r:embed="rId3"/>
                  <a:stretch/>
                </p:blipFill>
                <p:spPr>
                  <a:xfrm>
                    <a:off x="1440" y="1440"/>
                    <a:ext cx="360" cy="360"/>
                  </a:xfrm>
                  <a:prstGeom prst="rect">
                    <a:avLst/>
                  </a:prstGeom>
                  <a:ln w="0">
                    <a:noFill/>
                  </a:ln>
                </p:spPr>
              </p:pic>
            </p:oleObj>
          </a:graphicData>
        </a:graphic>
      </p:graphicFrame>
      <p:sp>
        <p:nvSpPr>
          <p:cNvPr id="191"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92" name="Object 7"/>
          <p:cNvGraphicFramePr/>
          <p:nvPr/>
        </p:nvGraphicFramePr>
        <p:xfrm>
          <a:off x="1440" y="1440"/>
          <a:ext cx="360" cy="360"/>
        </p:xfrm>
        <a:graphic>
          <a:graphicData uri="http://schemas.openxmlformats.org/presentationml/2006/ole">
            <p:oleObj progId="TCLayout.ActiveDocument.1" r:id="rId4" spid="">
              <p:embed/>
              <p:pic>
                <p:nvPicPr>
                  <p:cNvPr id="193" name="Object 7" descr=""/>
                  <p:cNvPicPr/>
                  <p:nvPr/>
                </p:nvPicPr>
                <p:blipFill>
                  <a:blip r:embed="rId5"/>
                  <a:stretch/>
                </p:blipFill>
                <p:spPr>
                  <a:xfrm>
                    <a:off x="1440" y="1440"/>
                    <a:ext cx="360" cy="360"/>
                  </a:xfrm>
                  <a:prstGeom prst="rect">
                    <a:avLst/>
                  </a:prstGeom>
                  <a:ln w="0">
                    <a:noFill/>
                  </a:ln>
                </p:spPr>
              </p:pic>
            </p:oleObj>
          </a:graphicData>
        </a:graphic>
      </p:graphicFrame>
      <p:sp>
        <p:nvSpPr>
          <p:cNvPr id="194"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95"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196"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197" name="Рисунок 12" descr=""/>
          <p:cNvPicPr/>
          <p:nvPr/>
        </p:nvPicPr>
        <p:blipFill>
          <a:blip r:embed="rId6"/>
          <a:srcRect l="0" t="-64" r="3286" b="0"/>
          <a:stretch/>
        </p:blipFill>
        <p:spPr>
          <a:xfrm>
            <a:off x="635760" y="0"/>
            <a:ext cx="11554560" cy="6856560"/>
          </a:xfrm>
          <a:prstGeom prst="rect">
            <a:avLst/>
          </a:prstGeom>
          <a:ln w="0">
            <a:noFill/>
          </a:ln>
        </p:spPr>
      </p:pic>
      <p:pic>
        <p:nvPicPr>
          <p:cNvPr id="198"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83" r:id="rId8"/>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199" name="Object 4"/>
          <p:cNvGraphicFramePr/>
          <p:nvPr/>
        </p:nvGraphicFramePr>
        <p:xfrm>
          <a:off x="1440" y="1440"/>
          <a:ext cx="360" cy="360"/>
        </p:xfrm>
        <a:graphic>
          <a:graphicData uri="http://schemas.openxmlformats.org/presentationml/2006/ole">
            <p:oleObj progId="TCLayout.ActiveDocument.1" r:id="rId2" spid="">
              <p:embed/>
              <p:pic>
                <p:nvPicPr>
                  <p:cNvPr id="200" name="Object 4" descr=""/>
                  <p:cNvPicPr/>
                  <p:nvPr/>
                </p:nvPicPr>
                <p:blipFill>
                  <a:blip r:embed="rId3"/>
                  <a:stretch/>
                </p:blipFill>
                <p:spPr>
                  <a:xfrm>
                    <a:off x="1440" y="1440"/>
                    <a:ext cx="360" cy="360"/>
                  </a:xfrm>
                  <a:prstGeom prst="rect">
                    <a:avLst/>
                  </a:prstGeom>
                  <a:ln w="0">
                    <a:noFill/>
                  </a:ln>
                </p:spPr>
              </p:pic>
            </p:oleObj>
          </a:graphicData>
        </a:graphic>
      </p:graphicFrame>
      <p:sp>
        <p:nvSpPr>
          <p:cNvPr id="201"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02" name="Object 7"/>
          <p:cNvGraphicFramePr/>
          <p:nvPr/>
        </p:nvGraphicFramePr>
        <p:xfrm>
          <a:off x="1440" y="1440"/>
          <a:ext cx="360" cy="360"/>
        </p:xfrm>
        <a:graphic>
          <a:graphicData uri="http://schemas.openxmlformats.org/presentationml/2006/ole">
            <p:oleObj progId="TCLayout.ActiveDocument.1" r:id="rId4" spid="">
              <p:embed/>
              <p:pic>
                <p:nvPicPr>
                  <p:cNvPr id="203" name="Object 7" descr=""/>
                  <p:cNvPicPr/>
                  <p:nvPr/>
                </p:nvPicPr>
                <p:blipFill>
                  <a:blip r:embed="rId5"/>
                  <a:stretch/>
                </p:blipFill>
                <p:spPr>
                  <a:xfrm>
                    <a:off x="1440" y="1440"/>
                    <a:ext cx="360" cy="360"/>
                  </a:xfrm>
                  <a:prstGeom prst="rect">
                    <a:avLst/>
                  </a:prstGeom>
                  <a:ln w="0">
                    <a:noFill/>
                  </a:ln>
                </p:spPr>
              </p:pic>
            </p:oleObj>
          </a:graphicData>
        </a:graphic>
      </p:graphicFrame>
      <p:sp>
        <p:nvSpPr>
          <p:cNvPr id="204"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05"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06" name="Graphic 8" descr=""/>
          <p:cNvPicPr/>
          <p:nvPr/>
        </p:nvPicPr>
        <p:blipFill>
          <a:blip r:embed="rId6"/>
          <a:stretch/>
        </p:blipFill>
        <p:spPr>
          <a:xfrm>
            <a:off x="228240" y="200520"/>
            <a:ext cx="427680" cy="431280"/>
          </a:xfrm>
          <a:prstGeom prst="rect">
            <a:avLst/>
          </a:prstGeom>
          <a:ln w="0">
            <a:noFill/>
          </a:ln>
        </p:spPr>
      </p:pic>
      <p:sp>
        <p:nvSpPr>
          <p:cNvPr id="207"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08" name="Picture 1" descr="Logo&#10;&#10;Description automatically generated"/>
          <p:cNvPicPr/>
          <p:nvPr/>
        </p:nvPicPr>
        <p:blipFill>
          <a:blip r:embed="rId7"/>
          <a:srcRect l="0" t="0" r="0" b="18391"/>
          <a:stretch/>
        </p:blipFill>
        <p:spPr>
          <a:xfrm>
            <a:off x="175320" y="143280"/>
            <a:ext cx="609840" cy="550080"/>
          </a:xfrm>
          <a:prstGeom prst="rect">
            <a:avLst/>
          </a:prstGeom>
          <a:ln w="0">
            <a:noFill/>
          </a:ln>
        </p:spPr>
      </p:pic>
      <p:pic>
        <p:nvPicPr>
          <p:cNvPr id="209"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210"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211" name="PlaceHolder 1"/>
          <p:cNvSpPr>
            <a:spLocks noGrp="1"/>
          </p:cNvSpPr>
          <p:nvPr>
            <p:ph type="sldNum" idx="10"/>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48E85089-D16E-49B2-ABA9-399FDA1879CD}"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1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10" name="Object 4"/>
          <p:cNvGraphicFramePr/>
          <p:nvPr/>
        </p:nvGraphicFramePr>
        <p:xfrm>
          <a:off x="1440" y="1440"/>
          <a:ext cx="360" cy="360"/>
        </p:xfrm>
        <a:graphic>
          <a:graphicData uri="http://schemas.openxmlformats.org/presentationml/2006/ole">
            <p:oleObj progId="TCLayout.ActiveDocument.1" r:id="rId2" spid="">
              <p:embed/>
              <p:pic>
                <p:nvPicPr>
                  <p:cNvPr id="11" name="Object 4" descr=""/>
                  <p:cNvPicPr/>
                  <p:nvPr/>
                </p:nvPicPr>
                <p:blipFill>
                  <a:blip r:embed="rId3"/>
                  <a:stretch/>
                </p:blipFill>
                <p:spPr>
                  <a:xfrm>
                    <a:off x="1440" y="1440"/>
                    <a:ext cx="360" cy="360"/>
                  </a:xfrm>
                  <a:prstGeom prst="rect">
                    <a:avLst/>
                  </a:prstGeom>
                  <a:ln w="0">
                    <a:noFill/>
                  </a:ln>
                </p:spPr>
              </p:pic>
            </p:oleObj>
          </a:graphicData>
        </a:graphic>
      </p:graphicFrame>
      <p:sp>
        <p:nvSpPr>
          <p:cNvPr id="12"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13" name="Object 7"/>
          <p:cNvGraphicFramePr/>
          <p:nvPr/>
        </p:nvGraphicFramePr>
        <p:xfrm>
          <a:off x="1440" y="1440"/>
          <a:ext cx="360" cy="360"/>
        </p:xfrm>
        <a:graphic>
          <a:graphicData uri="http://schemas.openxmlformats.org/presentationml/2006/ole">
            <p:oleObj progId="TCLayout.ActiveDocument.1" r:id="rId4" spid="">
              <p:embed/>
              <p:pic>
                <p:nvPicPr>
                  <p:cNvPr id="14" name="Object 7" descr=""/>
                  <p:cNvPicPr/>
                  <p:nvPr/>
                </p:nvPicPr>
                <p:blipFill>
                  <a:blip r:embed="rId5"/>
                  <a:stretch/>
                </p:blipFill>
                <p:spPr>
                  <a:xfrm>
                    <a:off x="1440" y="1440"/>
                    <a:ext cx="360" cy="360"/>
                  </a:xfrm>
                  <a:prstGeom prst="rect">
                    <a:avLst/>
                  </a:prstGeom>
                  <a:ln w="0">
                    <a:noFill/>
                  </a:ln>
                </p:spPr>
              </p:pic>
            </p:oleObj>
          </a:graphicData>
        </a:graphic>
      </p:graphicFrame>
      <p:sp>
        <p:nvSpPr>
          <p:cNvPr id="15"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16"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17"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18" name="Рисунок 12" descr=""/>
          <p:cNvPicPr/>
          <p:nvPr/>
        </p:nvPicPr>
        <p:blipFill>
          <a:blip r:embed="rId6"/>
          <a:srcRect l="0" t="-64" r="3286" b="0"/>
          <a:stretch/>
        </p:blipFill>
        <p:spPr>
          <a:xfrm>
            <a:off x="635760" y="0"/>
            <a:ext cx="11554560" cy="6856560"/>
          </a:xfrm>
          <a:prstGeom prst="rect">
            <a:avLst/>
          </a:prstGeom>
          <a:ln w="0">
            <a:noFill/>
          </a:ln>
        </p:spPr>
      </p:pic>
      <p:pic>
        <p:nvPicPr>
          <p:cNvPr id="19" name="Рисунок 9" descr=""/>
          <p:cNvPicPr/>
          <p:nvPr/>
        </p:nvPicPr>
        <p:blipFill>
          <a:blip r:embed="rId7"/>
          <a:stretch/>
        </p:blipFill>
        <p:spPr>
          <a:xfrm>
            <a:off x="387360" y="202320"/>
            <a:ext cx="2496960" cy="912960"/>
          </a:xfrm>
          <a:prstGeom prst="rect">
            <a:avLst/>
          </a:prstGeom>
          <a:ln w="0">
            <a:noFill/>
          </a:ln>
        </p:spPr>
      </p:pic>
      <p:pic>
        <p:nvPicPr>
          <p:cNvPr id="20"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2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9"/>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212" name="Object 4"/>
          <p:cNvGraphicFramePr/>
          <p:nvPr/>
        </p:nvGraphicFramePr>
        <p:xfrm>
          <a:off x="1440" y="1440"/>
          <a:ext cx="360" cy="360"/>
        </p:xfrm>
        <a:graphic>
          <a:graphicData uri="http://schemas.openxmlformats.org/presentationml/2006/ole">
            <p:oleObj progId="TCLayout.ActiveDocument.1" r:id="rId2" spid="">
              <p:embed/>
              <p:pic>
                <p:nvPicPr>
                  <p:cNvPr id="213" name="Object 4" descr=""/>
                  <p:cNvPicPr/>
                  <p:nvPr/>
                </p:nvPicPr>
                <p:blipFill>
                  <a:blip r:embed="rId3"/>
                  <a:stretch/>
                </p:blipFill>
                <p:spPr>
                  <a:xfrm>
                    <a:off x="1440" y="1440"/>
                    <a:ext cx="360" cy="360"/>
                  </a:xfrm>
                  <a:prstGeom prst="rect">
                    <a:avLst/>
                  </a:prstGeom>
                  <a:ln w="0">
                    <a:noFill/>
                  </a:ln>
                </p:spPr>
              </p:pic>
            </p:oleObj>
          </a:graphicData>
        </a:graphic>
      </p:graphicFrame>
      <p:sp>
        <p:nvSpPr>
          <p:cNvPr id="214"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15" name="Object 7"/>
          <p:cNvGraphicFramePr/>
          <p:nvPr/>
        </p:nvGraphicFramePr>
        <p:xfrm>
          <a:off x="1440" y="1440"/>
          <a:ext cx="360" cy="360"/>
        </p:xfrm>
        <a:graphic>
          <a:graphicData uri="http://schemas.openxmlformats.org/presentationml/2006/ole">
            <p:oleObj progId="TCLayout.ActiveDocument.1" r:id="rId4" spid="">
              <p:embed/>
              <p:pic>
                <p:nvPicPr>
                  <p:cNvPr id="216" name="Object 7" descr=""/>
                  <p:cNvPicPr/>
                  <p:nvPr/>
                </p:nvPicPr>
                <p:blipFill>
                  <a:blip r:embed="rId5"/>
                  <a:stretch/>
                </p:blipFill>
                <p:spPr>
                  <a:xfrm>
                    <a:off x="1440" y="1440"/>
                    <a:ext cx="360" cy="360"/>
                  </a:xfrm>
                  <a:prstGeom prst="rect">
                    <a:avLst/>
                  </a:prstGeom>
                  <a:ln w="0">
                    <a:noFill/>
                  </a:ln>
                </p:spPr>
              </p:pic>
            </p:oleObj>
          </a:graphicData>
        </a:graphic>
      </p:graphicFrame>
      <p:sp>
        <p:nvSpPr>
          <p:cNvPr id="217"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218" name="Рисунок 12" descr=""/>
          <p:cNvPicPr/>
          <p:nvPr/>
        </p:nvPicPr>
        <p:blipFill>
          <a:blip r:embed="rId6"/>
          <a:srcRect l="0" t="-64" r="17002" b="0"/>
          <a:stretch/>
        </p:blipFill>
        <p:spPr>
          <a:xfrm>
            <a:off x="3456360" y="806760"/>
            <a:ext cx="8734320" cy="6039360"/>
          </a:xfrm>
          <a:prstGeom prst="rect">
            <a:avLst/>
          </a:prstGeom>
          <a:ln w="0">
            <a:noFill/>
          </a:ln>
        </p:spPr>
      </p:pic>
      <p:sp>
        <p:nvSpPr>
          <p:cNvPr id="219"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20" name="Graphic 8" descr=""/>
          <p:cNvPicPr/>
          <p:nvPr/>
        </p:nvPicPr>
        <p:blipFill>
          <a:blip r:embed="rId7"/>
          <a:stretch/>
        </p:blipFill>
        <p:spPr>
          <a:xfrm>
            <a:off x="228240" y="200520"/>
            <a:ext cx="427680" cy="431280"/>
          </a:xfrm>
          <a:prstGeom prst="rect">
            <a:avLst/>
          </a:prstGeom>
          <a:ln w="0">
            <a:noFill/>
          </a:ln>
        </p:spPr>
      </p:pic>
      <p:sp>
        <p:nvSpPr>
          <p:cNvPr id="221"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22" name="Picture 1"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223"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224" name="PlaceHolder 1"/>
          <p:cNvSpPr>
            <a:spLocks noGrp="1"/>
          </p:cNvSpPr>
          <p:nvPr>
            <p:ph type="sldNum" idx="11"/>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6A3B1D75-7C3E-4975-BC24-4202E509A34E}"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10"/>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25" name="Object 4"/>
          <p:cNvGraphicFramePr/>
          <p:nvPr/>
        </p:nvGraphicFramePr>
        <p:xfrm>
          <a:off x="1440" y="1440"/>
          <a:ext cx="360" cy="360"/>
        </p:xfrm>
        <a:graphic>
          <a:graphicData uri="http://schemas.openxmlformats.org/presentationml/2006/ole">
            <p:oleObj progId="TCLayout.ActiveDocument.1" r:id="rId2" spid="">
              <p:embed/>
              <p:pic>
                <p:nvPicPr>
                  <p:cNvPr id="226" name="Object 4" descr=""/>
                  <p:cNvPicPr/>
                  <p:nvPr/>
                </p:nvPicPr>
                <p:blipFill>
                  <a:blip r:embed="rId3"/>
                  <a:stretch/>
                </p:blipFill>
                <p:spPr>
                  <a:xfrm>
                    <a:off x="1440" y="1440"/>
                    <a:ext cx="360" cy="360"/>
                  </a:xfrm>
                  <a:prstGeom prst="rect">
                    <a:avLst/>
                  </a:prstGeom>
                  <a:ln w="0">
                    <a:noFill/>
                  </a:ln>
                </p:spPr>
              </p:pic>
            </p:oleObj>
          </a:graphicData>
        </a:graphic>
      </p:graphicFrame>
      <p:sp>
        <p:nvSpPr>
          <p:cNvPr id="227"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28" name="Object 7"/>
          <p:cNvGraphicFramePr/>
          <p:nvPr/>
        </p:nvGraphicFramePr>
        <p:xfrm>
          <a:off x="1440" y="1440"/>
          <a:ext cx="360" cy="360"/>
        </p:xfrm>
        <a:graphic>
          <a:graphicData uri="http://schemas.openxmlformats.org/presentationml/2006/ole">
            <p:oleObj progId="TCLayout.ActiveDocument.1" r:id="rId4" spid="">
              <p:embed/>
              <p:pic>
                <p:nvPicPr>
                  <p:cNvPr id="229" name="Object 7" descr=""/>
                  <p:cNvPicPr/>
                  <p:nvPr/>
                </p:nvPicPr>
                <p:blipFill>
                  <a:blip r:embed="rId5"/>
                  <a:stretch/>
                </p:blipFill>
                <p:spPr>
                  <a:xfrm>
                    <a:off x="1440" y="1440"/>
                    <a:ext cx="360" cy="360"/>
                  </a:xfrm>
                  <a:prstGeom prst="rect">
                    <a:avLst/>
                  </a:prstGeom>
                  <a:ln w="0">
                    <a:noFill/>
                  </a:ln>
                </p:spPr>
              </p:pic>
            </p:oleObj>
          </a:graphicData>
        </a:graphic>
      </p:graphicFrame>
      <p:sp>
        <p:nvSpPr>
          <p:cNvPr id="230"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231" name="Graphic 8" descr=""/>
          <p:cNvPicPr/>
          <p:nvPr/>
        </p:nvPicPr>
        <p:blipFill>
          <a:blip r:embed="rId6"/>
          <a:srcRect l="0" t="0" r="15689" b="0"/>
          <a:stretch/>
        </p:blipFill>
        <p:spPr>
          <a:xfrm>
            <a:off x="0" y="6089400"/>
            <a:ext cx="12190680" cy="767160"/>
          </a:xfrm>
          <a:prstGeom prst="rect">
            <a:avLst/>
          </a:prstGeom>
          <a:ln w="0">
            <a:noFill/>
          </a:ln>
        </p:spPr>
      </p:pic>
      <p:pic>
        <p:nvPicPr>
          <p:cNvPr id="232"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233"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34" name="Picture 3"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235" name="Рисунок 5" descr=""/>
          <p:cNvPicPr/>
          <p:nvPr/>
        </p:nvPicPr>
        <p:blipFill>
          <a:blip r:embed="rId9"/>
          <a:srcRect l="32347" t="0" r="0" b="88976"/>
          <a:stretch/>
        </p:blipFill>
        <p:spPr>
          <a:xfrm>
            <a:off x="0" y="6219720"/>
            <a:ext cx="7009560" cy="653760"/>
          </a:xfrm>
          <a:prstGeom prst="rect">
            <a:avLst/>
          </a:prstGeom>
          <a:ln w="0">
            <a:noFill/>
          </a:ln>
        </p:spPr>
      </p:pic>
      <p:sp>
        <p:nvSpPr>
          <p:cNvPr id="236" name="PlaceHolder 1"/>
          <p:cNvSpPr>
            <a:spLocks noGrp="1"/>
          </p:cNvSpPr>
          <p:nvPr>
            <p:ph type="sldNum" idx="12"/>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6721F521-41F1-4638-86AE-6EC81E8C6191}"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10"/>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7" name="Object 4"/>
          <p:cNvGraphicFramePr/>
          <p:nvPr/>
        </p:nvGraphicFramePr>
        <p:xfrm>
          <a:off x="1440" y="1440"/>
          <a:ext cx="360" cy="360"/>
        </p:xfrm>
        <a:graphic>
          <a:graphicData uri="http://schemas.openxmlformats.org/presentationml/2006/ole">
            <p:oleObj progId="TCLayout.ActiveDocument.1" r:id="rId2" spid="">
              <p:embed/>
              <p:pic>
                <p:nvPicPr>
                  <p:cNvPr id="238" name="Object 4" descr=""/>
                  <p:cNvPicPr/>
                  <p:nvPr/>
                </p:nvPicPr>
                <p:blipFill>
                  <a:blip r:embed="rId3"/>
                  <a:stretch/>
                </p:blipFill>
                <p:spPr>
                  <a:xfrm>
                    <a:off x="1440" y="1440"/>
                    <a:ext cx="360" cy="360"/>
                  </a:xfrm>
                  <a:prstGeom prst="rect">
                    <a:avLst/>
                  </a:prstGeom>
                  <a:ln w="0">
                    <a:noFill/>
                  </a:ln>
                </p:spPr>
              </p:pic>
            </p:oleObj>
          </a:graphicData>
        </a:graphic>
      </p:graphicFrame>
      <p:sp>
        <p:nvSpPr>
          <p:cNvPr id="23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40" name="Object 7"/>
          <p:cNvGraphicFramePr/>
          <p:nvPr/>
        </p:nvGraphicFramePr>
        <p:xfrm>
          <a:off x="1440" y="1440"/>
          <a:ext cx="360" cy="360"/>
        </p:xfrm>
        <a:graphic>
          <a:graphicData uri="http://schemas.openxmlformats.org/presentationml/2006/ole">
            <p:oleObj progId="TCLayout.ActiveDocument.1" r:id="rId4" spid="">
              <p:embed/>
              <p:pic>
                <p:nvPicPr>
                  <p:cNvPr id="241" name="Object 7" descr=""/>
                  <p:cNvPicPr/>
                  <p:nvPr/>
                </p:nvPicPr>
                <p:blipFill>
                  <a:blip r:embed="rId5"/>
                  <a:stretch/>
                </p:blipFill>
                <p:spPr>
                  <a:xfrm>
                    <a:off x="1440" y="1440"/>
                    <a:ext cx="360" cy="360"/>
                  </a:xfrm>
                  <a:prstGeom prst="rect">
                    <a:avLst/>
                  </a:prstGeom>
                  <a:ln w="0">
                    <a:noFill/>
                  </a:ln>
                </p:spPr>
              </p:pic>
            </p:oleObj>
          </a:graphicData>
        </a:graphic>
      </p:graphicFrame>
      <p:sp>
        <p:nvSpPr>
          <p:cNvPr id="24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43"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44" name="Picture 1" descr="Logo&#10;&#10;Description automatically generated"/>
          <p:cNvPicPr/>
          <p:nvPr/>
        </p:nvPicPr>
        <p:blipFill>
          <a:blip r:embed="rId6"/>
          <a:srcRect l="0" t="0" r="0" b="18391"/>
          <a:stretch/>
        </p:blipFill>
        <p:spPr>
          <a:xfrm>
            <a:off x="175320" y="143280"/>
            <a:ext cx="609840" cy="550080"/>
          </a:xfrm>
          <a:prstGeom prst="rect">
            <a:avLst/>
          </a:prstGeom>
          <a:ln w="0">
            <a:noFill/>
          </a:ln>
        </p:spPr>
      </p:pic>
      <p:sp>
        <p:nvSpPr>
          <p:cNvPr id="245" name="PlaceHolder 1"/>
          <p:cNvSpPr>
            <a:spLocks noGrp="1"/>
          </p:cNvSpPr>
          <p:nvPr>
            <p:ph type="sldNum" idx="13"/>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3894DFAB-DECF-4FE8-BE4D-D1A62FF37FDA}"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7"/>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246" name="Object 4"/>
          <p:cNvGraphicFramePr/>
          <p:nvPr/>
        </p:nvGraphicFramePr>
        <p:xfrm>
          <a:off x="1440" y="1440"/>
          <a:ext cx="360" cy="360"/>
        </p:xfrm>
        <a:graphic>
          <a:graphicData uri="http://schemas.openxmlformats.org/presentationml/2006/ole">
            <p:oleObj r:id="rId2" spid="">
              <p:embed/>
              <p:pic>
                <p:nvPicPr>
                  <p:cNvPr id="247" name="Object 4" descr=""/>
                  <p:cNvPicPr/>
                  <p:nvPr/>
                </p:nvPicPr>
                <p:blipFill>
                  <a:blip r:embed="rId3"/>
                  <a:stretch/>
                </p:blipFill>
                <p:spPr>
                  <a:xfrm>
                    <a:off x="1440" y="1440"/>
                    <a:ext cx="360" cy="360"/>
                  </a:xfrm>
                  <a:prstGeom prst="rect">
                    <a:avLst/>
                  </a:prstGeom>
                  <a:ln w="0">
                    <a:noFill/>
                  </a:ln>
                </p:spPr>
              </p:pic>
            </p:oleObj>
          </a:graphicData>
        </a:graphic>
      </p:graphicFrame>
      <p:sp>
        <p:nvSpPr>
          <p:cNvPr id="248"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49" name="Object 7"/>
          <p:cNvGraphicFramePr/>
          <p:nvPr/>
        </p:nvGraphicFramePr>
        <p:xfrm>
          <a:off x="1440" y="1440"/>
          <a:ext cx="360" cy="360"/>
        </p:xfrm>
        <a:graphic>
          <a:graphicData uri="http://schemas.openxmlformats.org/presentationml/2006/ole">
            <p:oleObj r:id="rId4" spid="">
              <p:embed/>
              <p:pic>
                <p:nvPicPr>
                  <p:cNvPr id="250" name="Object 7" descr=""/>
                  <p:cNvPicPr/>
                  <p:nvPr/>
                </p:nvPicPr>
                <p:blipFill>
                  <a:blip r:embed="rId5"/>
                  <a:stretch/>
                </p:blipFill>
                <p:spPr>
                  <a:xfrm>
                    <a:off x="1440" y="1440"/>
                    <a:ext cx="360" cy="360"/>
                  </a:xfrm>
                  <a:prstGeom prst="rect">
                    <a:avLst/>
                  </a:prstGeom>
                  <a:ln w="0">
                    <a:noFill/>
                  </a:ln>
                </p:spPr>
              </p:pic>
            </p:oleObj>
          </a:graphicData>
        </a:graphic>
      </p:graphicFrame>
      <p:sp>
        <p:nvSpPr>
          <p:cNvPr id="251"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52"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253" name="Рисунок 12" descr=""/>
          <p:cNvPicPr/>
          <p:nvPr/>
        </p:nvPicPr>
        <p:blipFill>
          <a:blip r:embed="rId6"/>
          <a:srcRect l="0" t="-64" r="3286" b="0"/>
          <a:stretch/>
        </p:blipFill>
        <p:spPr>
          <a:xfrm>
            <a:off x="635760" y="0"/>
            <a:ext cx="11554560" cy="6856560"/>
          </a:xfrm>
          <a:prstGeom prst="rect">
            <a:avLst/>
          </a:prstGeom>
          <a:ln w="0">
            <a:noFill/>
          </a:ln>
        </p:spPr>
      </p:pic>
      <p:pic>
        <p:nvPicPr>
          <p:cNvPr id="254" name="Рисунок 9" descr=""/>
          <p:cNvPicPr/>
          <p:nvPr/>
        </p:nvPicPr>
        <p:blipFill>
          <a:blip r:embed="rId7"/>
          <a:stretch/>
        </p:blipFill>
        <p:spPr>
          <a:xfrm>
            <a:off x="387360" y="202320"/>
            <a:ext cx="2496960" cy="912960"/>
          </a:xfrm>
          <a:prstGeom prst="rect">
            <a:avLst/>
          </a:prstGeom>
          <a:ln w="0">
            <a:noFill/>
          </a:ln>
        </p:spPr>
      </p:pic>
      <p:pic>
        <p:nvPicPr>
          <p:cNvPr id="255"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93" r:id="rId9"/>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256" name="Object 4"/>
          <p:cNvGraphicFramePr/>
          <p:nvPr/>
        </p:nvGraphicFramePr>
        <p:xfrm>
          <a:off x="1440" y="1440"/>
          <a:ext cx="360" cy="360"/>
        </p:xfrm>
        <a:graphic>
          <a:graphicData uri="http://schemas.openxmlformats.org/presentationml/2006/ole">
            <p:oleObj r:id="rId2" spid="">
              <p:embed/>
              <p:pic>
                <p:nvPicPr>
                  <p:cNvPr id="257" name="Object 4" descr=""/>
                  <p:cNvPicPr/>
                  <p:nvPr/>
                </p:nvPicPr>
                <p:blipFill>
                  <a:blip r:embed="rId3"/>
                  <a:stretch/>
                </p:blipFill>
                <p:spPr>
                  <a:xfrm>
                    <a:off x="1440" y="1440"/>
                    <a:ext cx="360" cy="360"/>
                  </a:xfrm>
                  <a:prstGeom prst="rect">
                    <a:avLst/>
                  </a:prstGeom>
                  <a:ln w="0">
                    <a:noFill/>
                  </a:ln>
                </p:spPr>
              </p:pic>
            </p:oleObj>
          </a:graphicData>
        </a:graphic>
      </p:graphicFrame>
      <p:sp>
        <p:nvSpPr>
          <p:cNvPr id="258"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59" name="Object 7"/>
          <p:cNvGraphicFramePr/>
          <p:nvPr/>
        </p:nvGraphicFramePr>
        <p:xfrm>
          <a:off x="1440" y="1440"/>
          <a:ext cx="360" cy="360"/>
        </p:xfrm>
        <a:graphic>
          <a:graphicData uri="http://schemas.openxmlformats.org/presentationml/2006/ole">
            <p:oleObj r:id="rId4" spid="">
              <p:embed/>
              <p:pic>
                <p:nvPicPr>
                  <p:cNvPr id="260" name="Object 7" descr=""/>
                  <p:cNvPicPr/>
                  <p:nvPr/>
                </p:nvPicPr>
                <p:blipFill>
                  <a:blip r:embed="rId5"/>
                  <a:stretch/>
                </p:blipFill>
                <p:spPr>
                  <a:xfrm>
                    <a:off x="1440" y="1440"/>
                    <a:ext cx="360" cy="360"/>
                  </a:xfrm>
                  <a:prstGeom prst="rect">
                    <a:avLst/>
                  </a:prstGeom>
                  <a:ln w="0">
                    <a:noFill/>
                  </a:ln>
                </p:spPr>
              </p:pic>
            </p:oleObj>
          </a:graphicData>
        </a:graphic>
      </p:graphicFrame>
      <p:sp>
        <p:nvSpPr>
          <p:cNvPr id="261"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62"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263"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264" name="Рисунок 12" descr=""/>
          <p:cNvPicPr/>
          <p:nvPr/>
        </p:nvPicPr>
        <p:blipFill>
          <a:blip r:embed="rId6"/>
          <a:srcRect l="0" t="-64" r="3286" b="0"/>
          <a:stretch/>
        </p:blipFill>
        <p:spPr>
          <a:xfrm>
            <a:off x="635760" y="0"/>
            <a:ext cx="11554560" cy="6856560"/>
          </a:xfrm>
          <a:prstGeom prst="rect">
            <a:avLst/>
          </a:prstGeom>
          <a:ln w="0">
            <a:noFill/>
          </a:ln>
        </p:spPr>
      </p:pic>
      <p:pic>
        <p:nvPicPr>
          <p:cNvPr id="265" name="Рисунок 9" descr=""/>
          <p:cNvPicPr/>
          <p:nvPr/>
        </p:nvPicPr>
        <p:blipFill>
          <a:blip r:embed="rId7"/>
          <a:stretch/>
        </p:blipFill>
        <p:spPr>
          <a:xfrm>
            <a:off x="387360" y="202320"/>
            <a:ext cx="2496960" cy="912960"/>
          </a:xfrm>
          <a:prstGeom prst="rect">
            <a:avLst/>
          </a:prstGeom>
          <a:ln w="0">
            <a:noFill/>
          </a:ln>
        </p:spPr>
      </p:pic>
      <p:pic>
        <p:nvPicPr>
          <p:cNvPr id="266"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95" r:id="rId9"/>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267" name="Object 4"/>
          <p:cNvGraphicFramePr/>
          <p:nvPr/>
        </p:nvGraphicFramePr>
        <p:xfrm>
          <a:off x="1440" y="1440"/>
          <a:ext cx="360" cy="360"/>
        </p:xfrm>
        <a:graphic>
          <a:graphicData uri="http://schemas.openxmlformats.org/presentationml/2006/ole">
            <p:oleObj r:id="rId2" spid="">
              <p:embed/>
              <p:pic>
                <p:nvPicPr>
                  <p:cNvPr id="268" name="Object 4" descr=""/>
                  <p:cNvPicPr/>
                  <p:nvPr/>
                </p:nvPicPr>
                <p:blipFill>
                  <a:blip r:embed="rId3"/>
                  <a:stretch/>
                </p:blipFill>
                <p:spPr>
                  <a:xfrm>
                    <a:off x="1440" y="1440"/>
                    <a:ext cx="360" cy="360"/>
                  </a:xfrm>
                  <a:prstGeom prst="rect">
                    <a:avLst/>
                  </a:prstGeom>
                  <a:ln w="0">
                    <a:noFill/>
                  </a:ln>
                </p:spPr>
              </p:pic>
            </p:oleObj>
          </a:graphicData>
        </a:graphic>
      </p:graphicFrame>
      <p:sp>
        <p:nvSpPr>
          <p:cNvPr id="26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70" name="Object 7"/>
          <p:cNvGraphicFramePr/>
          <p:nvPr/>
        </p:nvGraphicFramePr>
        <p:xfrm>
          <a:off x="1440" y="1440"/>
          <a:ext cx="360" cy="360"/>
        </p:xfrm>
        <a:graphic>
          <a:graphicData uri="http://schemas.openxmlformats.org/presentationml/2006/ole">
            <p:oleObj r:id="rId4" spid="">
              <p:embed/>
              <p:pic>
                <p:nvPicPr>
                  <p:cNvPr id="271" name="Object 7" descr=""/>
                  <p:cNvPicPr/>
                  <p:nvPr/>
                </p:nvPicPr>
                <p:blipFill>
                  <a:blip r:embed="rId5"/>
                  <a:stretch/>
                </p:blipFill>
                <p:spPr>
                  <a:xfrm>
                    <a:off x="1440" y="1440"/>
                    <a:ext cx="360" cy="360"/>
                  </a:xfrm>
                  <a:prstGeom prst="rect">
                    <a:avLst/>
                  </a:prstGeom>
                  <a:ln w="0">
                    <a:noFill/>
                  </a:ln>
                </p:spPr>
              </p:pic>
            </p:oleObj>
          </a:graphicData>
        </a:graphic>
      </p:graphicFrame>
      <p:sp>
        <p:nvSpPr>
          <p:cNvPr id="27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73"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274"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275" name="Рисунок 12" descr=""/>
          <p:cNvPicPr/>
          <p:nvPr/>
        </p:nvPicPr>
        <p:blipFill>
          <a:blip r:embed="rId6"/>
          <a:srcRect l="0" t="-64" r="3286" b="0"/>
          <a:stretch/>
        </p:blipFill>
        <p:spPr>
          <a:xfrm>
            <a:off x="635760" y="0"/>
            <a:ext cx="11554560" cy="6856560"/>
          </a:xfrm>
          <a:prstGeom prst="rect">
            <a:avLst/>
          </a:prstGeom>
          <a:ln w="0">
            <a:noFill/>
          </a:ln>
        </p:spPr>
      </p:pic>
      <p:pic>
        <p:nvPicPr>
          <p:cNvPr id="276"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97" r:id="rId8"/>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277" name="Object 4"/>
          <p:cNvGraphicFramePr/>
          <p:nvPr/>
        </p:nvGraphicFramePr>
        <p:xfrm>
          <a:off x="1440" y="1440"/>
          <a:ext cx="360" cy="360"/>
        </p:xfrm>
        <a:graphic>
          <a:graphicData uri="http://schemas.openxmlformats.org/presentationml/2006/ole">
            <p:oleObj r:id="rId2" spid="">
              <p:embed/>
              <p:pic>
                <p:nvPicPr>
                  <p:cNvPr id="278" name="Object 4" descr=""/>
                  <p:cNvPicPr/>
                  <p:nvPr/>
                </p:nvPicPr>
                <p:blipFill>
                  <a:blip r:embed="rId3"/>
                  <a:stretch/>
                </p:blipFill>
                <p:spPr>
                  <a:xfrm>
                    <a:off x="1440" y="1440"/>
                    <a:ext cx="360" cy="360"/>
                  </a:xfrm>
                  <a:prstGeom prst="rect">
                    <a:avLst/>
                  </a:prstGeom>
                  <a:ln w="0">
                    <a:noFill/>
                  </a:ln>
                </p:spPr>
              </p:pic>
            </p:oleObj>
          </a:graphicData>
        </a:graphic>
      </p:graphicFrame>
      <p:sp>
        <p:nvSpPr>
          <p:cNvPr id="27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80" name="Object 7"/>
          <p:cNvGraphicFramePr/>
          <p:nvPr/>
        </p:nvGraphicFramePr>
        <p:xfrm>
          <a:off x="1440" y="1440"/>
          <a:ext cx="360" cy="360"/>
        </p:xfrm>
        <a:graphic>
          <a:graphicData uri="http://schemas.openxmlformats.org/presentationml/2006/ole">
            <p:oleObj r:id="rId4" spid="">
              <p:embed/>
              <p:pic>
                <p:nvPicPr>
                  <p:cNvPr id="281" name="Object 7" descr=""/>
                  <p:cNvPicPr/>
                  <p:nvPr/>
                </p:nvPicPr>
                <p:blipFill>
                  <a:blip r:embed="rId5"/>
                  <a:stretch/>
                </p:blipFill>
                <p:spPr>
                  <a:xfrm>
                    <a:off x="1440" y="1440"/>
                    <a:ext cx="360" cy="360"/>
                  </a:xfrm>
                  <a:prstGeom prst="rect">
                    <a:avLst/>
                  </a:prstGeom>
                  <a:ln w="0">
                    <a:noFill/>
                  </a:ln>
                </p:spPr>
              </p:pic>
            </p:oleObj>
          </a:graphicData>
        </a:graphic>
      </p:graphicFrame>
      <p:sp>
        <p:nvSpPr>
          <p:cNvPr id="28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83"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84" name="Graphic 8" descr=""/>
          <p:cNvPicPr/>
          <p:nvPr/>
        </p:nvPicPr>
        <p:blipFill>
          <a:blip r:embed="rId6"/>
          <a:stretch/>
        </p:blipFill>
        <p:spPr>
          <a:xfrm>
            <a:off x="228240" y="200520"/>
            <a:ext cx="427680" cy="431280"/>
          </a:xfrm>
          <a:prstGeom prst="rect">
            <a:avLst/>
          </a:prstGeom>
          <a:ln w="0">
            <a:noFill/>
          </a:ln>
        </p:spPr>
      </p:pic>
      <p:sp>
        <p:nvSpPr>
          <p:cNvPr id="285"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86" name="Picture 1" descr="Logo&#10;&#10;Description automatically generated"/>
          <p:cNvPicPr/>
          <p:nvPr/>
        </p:nvPicPr>
        <p:blipFill>
          <a:blip r:embed="rId7"/>
          <a:srcRect l="0" t="0" r="0" b="18394"/>
          <a:stretch/>
        </p:blipFill>
        <p:spPr>
          <a:xfrm>
            <a:off x="175320" y="143280"/>
            <a:ext cx="609840" cy="550080"/>
          </a:xfrm>
          <a:prstGeom prst="rect">
            <a:avLst/>
          </a:prstGeom>
          <a:ln w="0">
            <a:noFill/>
          </a:ln>
        </p:spPr>
      </p:pic>
      <p:pic>
        <p:nvPicPr>
          <p:cNvPr id="287"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288"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289" name="PlaceHolder 1"/>
          <p:cNvSpPr>
            <a:spLocks noGrp="1"/>
          </p:cNvSpPr>
          <p:nvPr>
            <p:ph type="sldNum" idx="14"/>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978876E5-F0B9-4BE8-A42A-3BC2E49BFDE7}"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10"/>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290" name="Object 4"/>
          <p:cNvGraphicFramePr/>
          <p:nvPr/>
        </p:nvGraphicFramePr>
        <p:xfrm>
          <a:off x="1440" y="1440"/>
          <a:ext cx="360" cy="360"/>
        </p:xfrm>
        <a:graphic>
          <a:graphicData uri="http://schemas.openxmlformats.org/presentationml/2006/ole">
            <p:oleObj r:id="rId2" spid="">
              <p:embed/>
              <p:pic>
                <p:nvPicPr>
                  <p:cNvPr id="291" name="Object 4" descr=""/>
                  <p:cNvPicPr/>
                  <p:nvPr/>
                </p:nvPicPr>
                <p:blipFill>
                  <a:blip r:embed="rId3"/>
                  <a:stretch/>
                </p:blipFill>
                <p:spPr>
                  <a:xfrm>
                    <a:off x="1440" y="1440"/>
                    <a:ext cx="360" cy="360"/>
                  </a:xfrm>
                  <a:prstGeom prst="rect">
                    <a:avLst/>
                  </a:prstGeom>
                  <a:ln w="0">
                    <a:noFill/>
                  </a:ln>
                </p:spPr>
              </p:pic>
            </p:oleObj>
          </a:graphicData>
        </a:graphic>
      </p:graphicFrame>
      <p:sp>
        <p:nvSpPr>
          <p:cNvPr id="292"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93" name="Object 7"/>
          <p:cNvGraphicFramePr/>
          <p:nvPr/>
        </p:nvGraphicFramePr>
        <p:xfrm>
          <a:off x="1440" y="1440"/>
          <a:ext cx="360" cy="360"/>
        </p:xfrm>
        <a:graphic>
          <a:graphicData uri="http://schemas.openxmlformats.org/presentationml/2006/ole">
            <p:oleObj r:id="rId4" spid="">
              <p:embed/>
              <p:pic>
                <p:nvPicPr>
                  <p:cNvPr id="294" name="Object 7" descr=""/>
                  <p:cNvPicPr/>
                  <p:nvPr/>
                </p:nvPicPr>
                <p:blipFill>
                  <a:blip r:embed="rId5"/>
                  <a:stretch/>
                </p:blipFill>
                <p:spPr>
                  <a:xfrm>
                    <a:off x="1440" y="1440"/>
                    <a:ext cx="360" cy="360"/>
                  </a:xfrm>
                  <a:prstGeom prst="rect">
                    <a:avLst/>
                  </a:prstGeom>
                  <a:ln w="0">
                    <a:noFill/>
                  </a:ln>
                </p:spPr>
              </p:pic>
            </p:oleObj>
          </a:graphicData>
        </a:graphic>
      </p:graphicFrame>
      <p:sp>
        <p:nvSpPr>
          <p:cNvPr id="295"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296" name="Рисунок 12" descr=""/>
          <p:cNvPicPr/>
          <p:nvPr/>
        </p:nvPicPr>
        <p:blipFill>
          <a:blip r:embed="rId6"/>
          <a:srcRect l="0" t="-64" r="17002" b="0"/>
          <a:stretch/>
        </p:blipFill>
        <p:spPr>
          <a:xfrm>
            <a:off x="3456360" y="806760"/>
            <a:ext cx="8734320" cy="6039360"/>
          </a:xfrm>
          <a:prstGeom prst="rect">
            <a:avLst/>
          </a:prstGeom>
          <a:ln w="0">
            <a:noFill/>
          </a:ln>
        </p:spPr>
      </p:pic>
      <p:sp>
        <p:nvSpPr>
          <p:cNvPr id="297"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298" name="Graphic 8" descr=""/>
          <p:cNvPicPr/>
          <p:nvPr/>
        </p:nvPicPr>
        <p:blipFill>
          <a:blip r:embed="rId7"/>
          <a:stretch/>
        </p:blipFill>
        <p:spPr>
          <a:xfrm>
            <a:off x="228240" y="200520"/>
            <a:ext cx="427680" cy="431280"/>
          </a:xfrm>
          <a:prstGeom prst="rect">
            <a:avLst/>
          </a:prstGeom>
          <a:ln w="0">
            <a:noFill/>
          </a:ln>
        </p:spPr>
      </p:pic>
      <p:sp>
        <p:nvSpPr>
          <p:cNvPr id="299"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00" name="Picture 1" descr="Logo&#10;&#10;Description automatically generated"/>
          <p:cNvPicPr/>
          <p:nvPr/>
        </p:nvPicPr>
        <p:blipFill>
          <a:blip r:embed="rId8"/>
          <a:srcRect l="0" t="0" r="0" b="18394"/>
          <a:stretch/>
        </p:blipFill>
        <p:spPr>
          <a:xfrm>
            <a:off x="175320" y="143280"/>
            <a:ext cx="609840" cy="550080"/>
          </a:xfrm>
          <a:prstGeom prst="rect">
            <a:avLst/>
          </a:prstGeom>
          <a:ln w="0">
            <a:noFill/>
          </a:ln>
        </p:spPr>
      </p:pic>
      <p:pic>
        <p:nvPicPr>
          <p:cNvPr id="301"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302" name="PlaceHolder 1"/>
          <p:cNvSpPr>
            <a:spLocks noGrp="1"/>
          </p:cNvSpPr>
          <p:nvPr>
            <p:ph type="sldNum" idx="15"/>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195EB513-99FC-48EF-9710-2BBE677F00B5}"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10"/>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03" name="Object 4"/>
          <p:cNvGraphicFramePr/>
          <p:nvPr/>
        </p:nvGraphicFramePr>
        <p:xfrm>
          <a:off x="1440" y="1440"/>
          <a:ext cx="360" cy="360"/>
        </p:xfrm>
        <a:graphic>
          <a:graphicData uri="http://schemas.openxmlformats.org/presentationml/2006/ole">
            <p:oleObj r:id="rId2" spid="">
              <p:embed/>
              <p:pic>
                <p:nvPicPr>
                  <p:cNvPr id="304" name="Object 4" descr=""/>
                  <p:cNvPicPr/>
                  <p:nvPr/>
                </p:nvPicPr>
                <p:blipFill>
                  <a:blip r:embed="rId3"/>
                  <a:stretch/>
                </p:blipFill>
                <p:spPr>
                  <a:xfrm>
                    <a:off x="1440" y="1440"/>
                    <a:ext cx="360" cy="360"/>
                  </a:xfrm>
                  <a:prstGeom prst="rect">
                    <a:avLst/>
                  </a:prstGeom>
                  <a:ln w="0">
                    <a:noFill/>
                  </a:ln>
                </p:spPr>
              </p:pic>
            </p:oleObj>
          </a:graphicData>
        </a:graphic>
      </p:graphicFrame>
      <p:sp>
        <p:nvSpPr>
          <p:cNvPr id="305"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06" name="Object 7"/>
          <p:cNvGraphicFramePr/>
          <p:nvPr/>
        </p:nvGraphicFramePr>
        <p:xfrm>
          <a:off x="1440" y="1440"/>
          <a:ext cx="360" cy="360"/>
        </p:xfrm>
        <a:graphic>
          <a:graphicData uri="http://schemas.openxmlformats.org/presentationml/2006/ole">
            <p:oleObj r:id="rId4" spid="">
              <p:embed/>
              <p:pic>
                <p:nvPicPr>
                  <p:cNvPr id="307" name="Object 7" descr=""/>
                  <p:cNvPicPr/>
                  <p:nvPr/>
                </p:nvPicPr>
                <p:blipFill>
                  <a:blip r:embed="rId5"/>
                  <a:stretch/>
                </p:blipFill>
                <p:spPr>
                  <a:xfrm>
                    <a:off x="1440" y="1440"/>
                    <a:ext cx="360" cy="360"/>
                  </a:xfrm>
                  <a:prstGeom prst="rect">
                    <a:avLst/>
                  </a:prstGeom>
                  <a:ln w="0">
                    <a:noFill/>
                  </a:ln>
                </p:spPr>
              </p:pic>
            </p:oleObj>
          </a:graphicData>
        </a:graphic>
      </p:graphicFrame>
      <p:sp>
        <p:nvSpPr>
          <p:cNvPr id="308"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309" name="Graphic 8" descr=""/>
          <p:cNvPicPr/>
          <p:nvPr/>
        </p:nvPicPr>
        <p:blipFill>
          <a:blip r:embed="rId6"/>
          <a:srcRect l="0" t="0" r="15689" b="0"/>
          <a:stretch/>
        </p:blipFill>
        <p:spPr>
          <a:xfrm>
            <a:off x="0" y="6089400"/>
            <a:ext cx="12190680" cy="767160"/>
          </a:xfrm>
          <a:prstGeom prst="rect">
            <a:avLst/>
          </a:prstGeom>
          <a:ln w="0">
            <a:noFill/>
          </a:ln>
        </p:spPr>
      </p:pic>
      <p:pic>
        <p:nvPicPr>
          <p:cNvPr id="310"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311"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12" name="Picture 3" descr="Logo&#10;&#10;Description automatically generated"/>
          <p:cNvPicPr/>
          <p:nvPr/>
        </p:nvPicPr>
        <p:blipFill>
          <a:blip r:embed="rId8"/>
          <a:srcRect l="0" t="0" r="0" b="18394"/>
          <a:stretch/>
        </p:blipFill>
        <p:spPr>
          <a:xfrm>
            <a:off x="175320" y="143280"/>
            <a:ext cx="609840" cy="550080"/>
          </a:xfrm>
          <a:prstGeom prst="rect">
            <a:avLst/>
          </a:prstGeom>
          <a:ln w="0">
            <a:noFill/>
          </a:ln>
        </p:spPr>
      </p:pic>
      <p:pic>
        <p:nvPicPr>
          <p:cNvPr id="313" name="Рисунок 5" descr=""/>
          <p:cNvPicPr/>
          <p:nvPr/>
        </p:nvPicPr>
        <p:blipFill>
          <a:blip r:embed="rId9"/>
          <a:srcRect l="32347" t="0" r="0" b="88976"/>
          <a:stretch/>
        </p:blipFill>
        <p:spPr>
          <a:xfrm>
            <a:off x="0" y="6219720"/>
            <a:ext cx="7009560" cy="653760"/>
          </a:xfrm>
          <a:prstGeom prst="rect">
            <a:avLst/>
          </a:prstGeom>
          <a:ln w="0">
            <a:noFill/>
          </a:ln>
        </p:spPr>
      </p:pic>
      <p:sp>
        <p:nvSpPr>
          <p:cNvPr id="314" name="PlaceHolder 1"/>
          <p:cNvSpPr>
            <a:spLocks noGrp="1"/>
          </p:cNvSpPr>
          <p:nvPr>
            <p:ph type="sldNum" idx="16"/>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BA6FC560-4ECF-45DF-84D4-6F2D695E496E}"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3" r:id="rId10"/>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15" name="Object 4"/>
          <p:cNvGraphicFramePr/>
          <p:nvPr/>
        </p:nvGraphicFramePr>
        <p:xfrm>
          <a:off x="1440" y="1440"/>
          <a:ext cx="360" cy="360"/>
        </p:xfrm>
        <a:graphic>
          <a:graphicData uri="http://schemas.openxmlformats.org/presentationml/2006/ole">
            <p:oleObj r:id="rId2" spid="">
              <p:embed/>
              <p:pic>
                <p:nvPicPr>
                  <p:cNvPr id="316" name="Object 4" descr=""/>
                  <p:cNvPicPr/>
                  <p:nvPr/>
                </p:nvPicPr>
                <p:blipFill>
                  <a:blip r:embed="rId3"/>
                  <a:stretch/>
                </p:blipFill>
                <p:spPr>
                  <a:xfrm>
                    <a:off x="1440" y="1440"/>
                    <a:ext cx="360" cy="360"/>
                  </a:xfrm>
                  <a:prstGeom prst="rect">
                    <a:avLst/>
                  </a:prstGeom>
                  <a:ln w="0">
                    <a:noFill/>
                  </a:ln>
                </p:spPr>
              </p:pic>
            </p:oleObj>
          </a:graphicData>
        </a:graphic>
      </p:graphicFrame>
      <p:sp>
        <p:nvSpPr>
          <p:cNvPr id="317"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18" name="Object 7"/>
          <p:cNvGraphicFramePr/>
          <p:nvPr/>
        </p:nvGraphicFramePr>
        <p:xfrm>
          <a:off x="1440" y="1440"/>
          <a:ext cx="360" cy="360"/>
        </p:xfrm>
        <a:graphic>
          <a:graphicData uri="http://schemas.openxmlformats.org/presentationml/2006/ole">
            <p:oleObj r:id="rId4" spid="">
              <p:embed/>
              <p:pic>
                <p:nvPicPr>
                  <p:cNvPr id="319" name="Object 7" descr=""/>
                  <p:cNvPicPr/>
                  <p:nvPr/>
                </p:nvPicPr>
                <p:blipFill>
                  <a:blip r:embed="rId5"/>
                  <a:stretch/>
                </p:blipFill>
                <p:spPr>
                  <a:xfrm>
                    <a:off x="1440" y="1440"/>
                    <a:ext cx="360" cy="360"/>
                  </a:xfrm>
                  <a:prstGeom prst="rect">
                    <a:avLst/>
                  </a:prstGeom>
                  <a:ln w="0">
                    <a:noFill/>
                  </a:ln>
                </p:spPr>
              </p:pic>
            </p:oleObj>
          </a:graphicData>
        </a:graphic>
      </p:graphicFrame>
      <p:sp>
        <p:nvSpPr>
          <p:cNvPr id="320"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21"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22" name="Picture 1" descr="Logo&#10;&#10;Description automatically generated"/>
          <p:cNvPicPr/>
          <p:nvPr/>
        </p:nvPicPr>
        <p:blipFill>
          <a:blip r:embed="rId6"/>
          <a:srcRect l="0" t="0" r="0" b="18394"/>
          <a:stretch/>
        </p:blipFill>
        <p:spPr>
          <a:xfrm>
            <a:off x="175320" y="143280"/>
            <a:ext cx="609840" cy="550080"/>
          </a:xfrm>
          <a:prstGeom prst="rect">
            <a:avLst/>
          </a:prstGeom>
          <a:ln w="0">
            <a:noFill/>
          </a:ln>
        </p:spPr>
      </p:pic>
      <p:sp>
        <p:nvSpPr>
          <p:cNvPr id="323" name="PlaceHolder 1"/>
          <p:cNvSpPr>
            <a:spLocks noGrp="1"/>
          </p:cNvSpPr>
          <p:nvPr>
            <p:ph type="sldNum" idx="17"/>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A2ECAA74-B6C8-41B8-90F0-D89BAECF8C75}"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5" r:id="rId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23" name="Object 4"/>
          <p:cNvGraphicFramePr/>
          <p:nvPr/>
        </p:nvGraphicFramePr>
        <p:xfrm>
          <a:off x="1440" y="1440"/>
          <a:ext cx="360" cy="360"/>
        </p:xfrm>
        <a:graphic>
          <a:graphicData uri="http://schemas.openxmlformats.org/presentationml/2006/ole">
            <p:oleObj progId="TCLayout.ActiveDocument.1" r:id="rId2" spid="">
              <p:embed/>
              <p:pic>
                <p:nvPicPr>
                  <p:cNvPr id="24" name="Object 4" descr=""/>
                  <p:cNvPicPr/>
                  <p:nvPr/>
                </p:nvPicPr>
                <p:blipFill>
                  <a:blip r:embed="rId3"/>
                  <a:stretch/>
                </p:blipFill>
                <p:spPr>
                  <a:xfrm>
                    <a:off x="1440" y="1440"/>
                    <a:ext cx="360" cy="360"/>
                  </a:xfrm>
                  <a:prstGeom prst="rect">
                    <a:avLst/>
                  </a:prstGeom>
                  <a:ln w="0">
                    <a:noFill/>
                  </a:ln>
                </p:spPr>
              </p:pic>
            </p:oleObj>
          </a:graphicData>
        </a:graphic>
      </p:graphicFrame>
      <p:sp>
        <p:nvSpPr>
          <p:cNvPr id="25"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26" name="Object 7"/>
          <p:cNvGraphicFramePr/>
          <p:nvPr/>
        </p:nvGraphicFramePr>
        <p:xfrm>
          <a:off x="1440" y="1440"/>
          <a:ext cx="360" cy="360"/>
        </p:xfrm>
        <a:graphic>
          <a:graphicData uri="http://schemas.openxmlformats.org/presentationml/2006/ole">
            <p:oleObj progId="TCLayout.ActiveDocument.1" r:id="rId4" spid="">
              <p:embed/>
              <p:pic>
                <p:nvPicPr>
                  <p:cNvPr id="27" name="Object 7" descr=""/>
                  <p:cNvPicPr/>
                  <p:nvPr/>
                </p:nvPicPr>
                <p:blipFill>
                  <a:blip r:embed="rId5"/>
                  <a:stretch/>
                </p:blipFill>
                <p:spPr>
                  <a:xfrm>
                    <a:off x="1440" y="1440"/>
                    <a:ext cx="360" cy="360"/>
                  </a:xfrm>
                  <a:prstGeom prst="rect">
                    <a:avLst/>
                  </a:prstGeom>
                  <a:ln w="0">
                    <a:noFill/>
                  </a:ln>
                </p:spPr>
              </p:pic>
            </p:oleObj>
          </a:graphicData>
        </a:graphic>
      </p:graphicFrame>
      <p:sp>
        <p:nvSpPr>
          <p:cNvPr id="28"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29"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30"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31" name="Рисунок 12" descr=""/>
          <p:cNvPicPr/>
          <p:nvPr/>
        </p:nvPicPr>
        <p:blipFill>
          <a:blip r:embed="rId6"/>
          <a:srcRect l="0" t="-64" r="3286" b="0"/>
          <a:stretch/>
        </p:blipFill>
        <p:spPr>
          <a:xfrm>
            <a:off x="635760" y="0"/>
            <a:ext cx="11554560" cy="6856560"/>
          </a:xfrm>
          <a:prstGeom prst="rect">
            <a:avLst/>
          </a:prstGeom>
          <a:ln w="0">
            <a:noFill/>
          </a:ln>
        </p:spPr>
      </p:pic>
      <p:pic>
        <p:nvPicPr>
          <p:cNvPr id="32"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53" r:id="rId8"/>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24" name="Object 4"/>
          <p:cNvGraphicFramePr/>
          <p:nvPr/>
        </p:nvGraphicFramePr>
        <p:xfrm>
          <a:off x="1440" y="1440"/>
          <a:ext cx="360" cy="360"/>
        </p:xfrm>
        <a:graphic>
          <a:graphicData uri="http://schemas.openxmlformats.org/presentationml/2006/ole">
            <p:oleObj r:id="rId2" spid="">
              <p:embed/>
              <p:pic>
                <p:nvPicPr>
                  <p:cNvPr id="325" name="Object 4" descr=""/>
                  <p:cNvPicPr/>
                  <p:nvPr/>
                </p:nvPicPr>
                <p:blipFill>
                  <a:blip r:embed="rId3"/>
                  <a:stretch/>
                </p:blipFill>
                <p:spPr>
                  <a:xfrm>
                    <a:off x="1440" y="1440"/>
                    <a:ext cx="360" cy="360"/>
                  </a:xfrm>
                  <a:prstGeom prst="rect">
                    <a:avLst/>
                  </a:prstGeom>
                  <a:ln w="0">
                    <a:noFill/>
                  </a:ln>
                </p:spPr>
              </p:pic>
            </p:oleObj>
          </a:graphicData>
        </a:graphic>
      </p:graphicFrame>
      <p:sp>
        <p:nvSpPr>
          <p:cNvPr id="326"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27" name="Object 7"/>
          <p:cNvGraphicFramePr/>
          <p:nvPr/>
        </p:nvGraphicFramePr>
        <p:xfrm>
          <a:off x="1440" y="1440"/>
          <a:ext cx="360" cy="360"/>
        </p:xfrm>
        <a:graphic>
          <a:graphicData uri="http://schemas.openxmlformats.org/presentationml/2006/ole">
            <p:oleObj r:id="rId4" spid="">
              <p:embed/>
              <p:pic>
                <p:nvPicPr>
                  <p:cNvPr id="328" name="Object 7" descr=""/>
                  <p:cNvPicPr/>
                  <p:nvPr/>
                </p:nvPicPr>
                <p:blipFill>
                  <a:blip r:embed="rId5"/>
                  <a:stretch/>
                </p:blipFill>
                <p:spPr>
                  <a:xfrm>
                    <a:off x="1440" y="1440"/>
                    <a:ext cx="360" cy="360"/>
                  </a:xfrm>
                  <a:prstGeom prst="rect">
                    <a:avLst/>
                  </a:prstGeom>
                  <a:ln w="0">
                    <a:noFill/>
                  </a:ln>
                </p:spPr>
              </p:pic>
            </p:oleObj>
          </a:graphicData>
        </a:graphic>
      </p:graphicFrame>
      <p:sp>
        <p:nvSpPr>
          <p:cNvPr id="329"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30"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31" name="Graphic 2" descr=""/>
          <p:cNvPicPr/>
          <p:nvPr/>
        </p:nvPicPr>
        <p:blipFill>
          <a:blip r:embed="rId6"/>
          <a:stretch/>
        </p:blipFill>
        <p:spPr>
          <a:xfrm>
            <a:off x="228240" y="200520"/>
            <a:ext cx="427680" cy="431280"/>
          </a:xfrm>
          <a:prstGeom prst="rect">
            <a:avLst/>
          </a:prstGeom>
          <a:ln w="0">
            <a:noFill/>
          </a:ln>
        </p:spPr>
      </p:pic>
      <p:sp>
        <p:nvSpPr>
          <p:cNvPr id="332" name="PlaceHolder 1"/>
          <p:cNvSpPr>
            <a:spLocks noGrp="1"/>
          </p:cNvSpPr>
          <p:nvPr>
            <p:ph type="sldNum" idx="18"/>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1400" spc="-1" strike="noStrike">
                <a:solidFill>
                  <a:schemeClr val="dk2"/>
                </a:solidFill>
                <a:latin typeface="Arial"/>
              </a:defRPr>
            </a:lvl1pPr>
          </a:lstStyle>
          <a:p>
            <a:pPr indent="0" algn="r" defTabSz="914400">
              <a:lnSpc>
                <a:spcPct val="100000"/>
              </a:lnSpc>
              <a:buNone/>
              <a:tabLst>
                <a:tab algn="l" pos="0"/>
              </a:tabLst>
            </a:pPr>
            <a:fld id="{A2600303-7393-4B3A-9CD1-BB1BA3146279}" type="slidenum">
              <a:rPr b="1" lang="en-US"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7" r:id="rId7"/>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33" name="Object 4"/>
          <p:cNvGraphicFramePr/>
          <p:nvPr/>
        </p:nvGraphicFramePr>
        <p:xfrm>
          <a:off x="1440" y="1440"/>
          <a:ext cx="360" cy="360"/>
        </p:xfrm>
        <a:graphic>
          <a:graphicData uri="http://schemas.openxmlformats.org/presentationml/2006/ole">
            <p:oleObj r:id="rId2" spid="">
              <p:embed/>
              <p:pic>
                <p:nvPicPr>
                  <p:cNvPr id="334" name="Object 4" descr=""/>
                  <p:cNvPicPr/>
                  <p:nvPr/>
                </p:nvPicPr>
                <p:blipFill>
                  <a:blip r:embed="rId3"/>
                  <a:stretch/>
                </p:blipFill>
                <p:spPr>
                  <a:xfrm>
                    <a:off x="1440" y="1440"/>
                    <a:ext cx="360" cy="360"/>
                  </a:xfrm>
                  <a:prstGeom prst="rect">
                    <a:avLst/>
                  </a:prstGeom>
                  <a:ln w="0">
                    <a:noFill/>
                  </a:ln>
                </p:spPr>
              </p:pic>
            </p:oleObj>
          </a:graphicData>
        </a:graphic>
      </p:graphicFrame>
      <p:sp>
        <p:nvSpPr>
          <p:cNvPr id="335"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36" name="Object 7"/>
          <p:cNvGraphicFramePr/>
          <p:nvPr/>
        </p:nvGraphicFramePr>
        <p:xfrm>
          <a:off x="1440" y="1440"/>
          <a:ext cx="360" cy="360"/>
        </p:xfrm>
        <a:graphic>
          <a:graphicData uri="http://schemas.openxmlformats.org/presentationml/2006/ole">
            <p:oleObj r:id="rId4" spid="">
              <p:embed/>
              <p:pic>
                <p:nvPicPr>
                  <p:cNvPr id="337" name="Object 7" descr=""/>
                  <p:cNvPicPr/>
                  <p:nvPr/>
                </p:nvPicPr>
                <p:blipFill>
                  <a:blip r:embed="rId5"/>
                  <a:stretch/>
                </p:blipFill>
                <p:spPr>
                  <a:xfrm>
                    <a:off x="1440" y="1440"/>
                    <a:ext cx="360" cy="360"/>
                  </a:xfrm>
                  <a:prstGeom prst="rect">
                    <a:avLst/>
                  </a:prstGeom>
                  <a:ln w="0">
                    <a:noFill/>
                  </a:ln>
                </p:spPr>
              </p:pic>
            </p:oleObj>
          </a:graphicData>
        </a:graphic>
      </p:graphicFrame>
      <p:sp>
        <p:nvSpPr>
          <p:cNvPr id="338"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39"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40" name="Graphic 8" descr=""/>
          <p:cNvPicPr/>
          <p:nvPr/>
        </p:nvPicPr>
        <p:blipFill>
          <a:blip r:embed="rId6"/>
          <a:srcRect l="0" t="0" r="15689" b="0"/>
          <a:stretch/>
        </p:blipFill>
        <p:spPr>
          <a:xfrm>
            <a:off x="0" y="6091200"/>
            <a:ext cx="12191760" cy="767520"/>
          </a:xfrm>
          <a:prstGeom prst="rect">
            <a:avLst/>
          </a:prstGeom>
          <a:ln w="0">
            <a:noFill/>
          </a:ln>
        </p:spPr>
      </p:pic>
      <p:sp>
        <p:nvSpPr>
          <p:cNvPr id="341" name="Slide Number Placeholder 6"/>
          <p:cNvSpPr/>
          <p:nvPr/>
        </p:nvSpPr>
        <p:spPr>
          <a:xfrm>
            <a:off x="9448920" y="6507360"/>
            <a:ext cx="2741760" cy="363600"/>
          </a:xfrm>
          <a:prstGeom prst="rect">
            <a:avLst/>
          </a:prstGeom>
          <a:noFill/>
          <a:ln w="0">
            <a:noFill/>
          </a:ln>
        </p:spPr>
        <p:style>
          <a:lnRef idx="0"/>
          <a:fillRef idx="0"/>
          <a:effectRef idx="0"/>
          <a:fontRef idx="minor"/>
        </p:style>
        <p:txBody>
          <a:bodyPr lIns="90000" rIns="90000" tIns="45000" bIns="45000" anchor="ctr">
            <a:noAutofit/>
          </a:bodyPr>
          <a:p>
            <a:pPr algn="r" defTabSz="349200">
              <a:lnSpc>
                <a:spcPct val="100000"/>
              </a:lnSpc>
            </a:pPr>
            <a:fld id="{9E502B11-96ED-4534-8B9B-6AF7DD7078D6}" type="slidenum">
              <a:rPr b="1" lang="ru-RU" sz="1400" spc="-1" strike="noStrike">
                <a:solidFill>
                  <a:schemeClr val="lt1"/>
                </a:solidFill>
                <a:latin typeface="Arial"/>
              </a:rPr>
              <a:t>&lt;номер&gt;</a:t>
            </a:fld>
            <a:endParaRPr b="0" lang="ru-RU" sz="1400" spc="-1" strike="noStrike">
              <a:solidFill>
                <a:srgbClr val="000000"/>
              </a:solidFill>
              <a:latin typeface="Arial"/>
            </a:endParaRPr>
          </a:p>
        </p:txBody>
      </p:sp>
      <p:sp>
        <p:nvSpPr>
          <p:cNvPr id="342"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43" name="Picture 3" descr="Logo&#10;&#10;Description automatically generated"/>
          <p:cNvPicPr/>
          <p:nvPr/>
        </p:nvPicPr>
        <p:blipFill>
          <a:blip r:embed="rId7"/>
          <a:srcRect l="0" t="0" r="0" b="18394"/>
          <a:stretch/>
        </p:blipFill>
        <p:spPr>
          <a:xfrm>
            <a:off x="175320" y="143280"/>
            <a:ext cx="609840" cy="550080"/>
          </a:xfrm>
          <a:prstGeom prst="rect">
            <a:avLst/>
          </a:prstGeom>
          <a:ln w="0">
            <a:noFill/>
          </a:ln>
        </p:spPr>
      </p:pic>
      <p:pic>
        <p:nvPicPr>
          <p:cNvPr id="344" name="Рисунок 16" descr=""/>
          <p:cNvPicPr/>
          <p:nvPr/>
        </p:nvPicPr>
        <p:blipFill>
          <a:blip r:embed="rId8"/>
          <a:srcRect l="32347" t="0" r="0" b="88976"/>
          <a:stretch/>
        </p:blipFill>
        <p:spPr>
          <a:xfrm>
            <a:off x="0" y="6234480"/>
            <a:ext cx="7009560" cy="653760"/>
          </a:xfrm>
          <a:prstGeom prst="rect">
            <a:avLst/>
          </a:prstGeom>
          <a:ln w="0">
            <a:noFill/>
          </a:ln>
        </p:spPr>
      </p:pic>
      <p:pic>
        <p:nvPicPr>
          <p:cNvPr id="345" name="Рисунок 17" descr=""/>
          <p:cNvPicPr/>
          <p:nvPr/>
        </p:nvPicPr>
        <p:blipFill>
          <a:blip r:embed="rId9"/>
          <a:srcRect l="0" t="0" r="24895" b="82952"/>
          <a:stretch/>
        </p:blipFill>
        <p:spPr>
          <a:xfrm>
            <a:off x="4408560" y="5859360"/>
            <a:ext cx="7782120" cy="1011960"/>
          </a:xfrm>
          <a:prstGeom prst="rect">
            <a:avLst/>
          </a:prstGeom>
          <a:ln w="0">
            <a:noFill/>
          </a:ln>
        </p:spPr>
      </p:pic>
      <p:sp>
        <p:nvSpPr>
          <p:cNvPr id="346" name="PlaceHolder 1"/>
          <p:cNvSpPr>
            <a:spLocks noGrp="1"/>
          </p:cNvSpPr>
          <p:nvPr>
            <p:ph type="sldNum" idx="19"/>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1"/>
                </a:solidFill>
                <a:latin typeface="Arial"/>
              </a:defRPr>
            </a:lvl1pPr>
          </a:lstStyle>
          <a:p>
            <a:pPr indent="0" algn="r" defTabSz="914400">
              <a:lnSpc>
                <a:spcPct val="100000"/>
              </a:lnSpc>
              <a:buNone/>
              <a:tabLst>
                <a:tab algn="l" pos="0"/>
              </a:tabLst>
            </a:pPr>
            <a:fld id="{5115ECA5-8A25-467A-A3AC-5F9EF530B99D}" type="slidenum">
              <a:rPr b="1" lang="ru-RU" sz="1400" spc="-1" strike="noStrike">
                <a:solidFill>
                  <a:schemeClr val="lt1"/>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9" r:id="rId10"/>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347" name="Object 4"/>
          <p:cNvGraphicFramePr/>
          <p:nvPr/>
        </p:nvGraphicFramePr>
        <p:xfrm>
          <a:off x="1440" y="1440"/>
          <a:ext cx="360" cy="360"/>
        </p:xfrm>
        <a:graphic>
          <a:graphicData uri="http://schemas.openxmlformats.org/presentationml/2006/ole">
            <p:oleObj progId="TCLayout.ActiveDocument.1" r:id="rId2" spid="">
              <p:embed/>
              <p:pic>
                <p:nvPicPr>
                  <p:cNvPr id="348" name="Object 4" descr=""/>
                  <p:cNvPicPr/>
                  <p:nvPr/>
                </p:nvPicPr>
                <p:blipFill>
                  <a:blip r:embed="rId3"/>
                  <a:stretch/>
                </p:blipFill>
                <p:spPr>
                  <a:xfrm>
                    <a:off x="1440" y="1440"/>
                    <a:ext cx="360" cy="360"/>
                  </a:xfrm>
                  <a:prstGeom prst="rect">
                    <a:avLst/>
                  </a:prstGeom>
                  <a:ln w="0">
                    <a:noFill/>
                  </a:ln>
                </p:spPr>
              </p:pic>
            </p:oleObj>
          </a:graphicData>
        </a:graphic>
      </p:graphicFrame>
      <p:sp>
        <p:nvSpPr>
          <p:cNvPr id="34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50" name="Object 7"/>
          <p:cNvGraphicFramePr/>
          <p:nvPr/>
        </p:nvGraphicFramePr>
        <p:xfrm>
          <a:off x="1440" y="1440"/>
          <a:ext cx="360" cy="360"/>
        </p:xfrm>
        <a:graphic>
          <a:graphicData uri="http://schemas.openxmlformats.org/presentationml/2006/ole">
            <p:oleObj progId="TCLayout.ActiveDocument.1" r:id="rId4" spid="">
              <p:embed/>
              <p:pic>
                <p:nvPicPr>
                  <p:cNvPr id="351" name="Object 7" descr=""/>
                  <p:cNvPicPr/>
                  <p:nvPr/>
                </p:nvPicPr>
                <p:blipFill>
                  <a:blip r:embed="rId5"/>
                  <a:stretch/>
                </p:blipFill>
                <p:spPr>
                  <a:xfrm>
                    <a:off x="1440" y="1440"/>
                    <a:ext cx="360" cy="360"/>
                  </a:xfrm>
                  <a:prstGeom prst="rect">
                    <a:avLst/>
                  </a:prstGeom>
                  <a:ln w="0">
                    <a:noFill/>
                  </a:ln>
                </p:spPr>
              </p:pic>
            </p:oleObj>
          </a:graphicData>
        </a:graphic>
      </p:graphicFrame>
      <p:sp>
        <p:nvSpPr>
          <p:cNvPr id="35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53"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354" name="Рисунок 12" descr=""/>
          <p:cNvPicPr/>
          <p:nvPr/>
        </p:nvPicPr>
        <p:blipFill>
          <a:blip r:embed="rId6"/>
          <a:srcRect l="0" t="-64" r="3286" b="0"/>
          <a:stretch/>
        </p:blipFill>
        <p:spPr>
          <a:xfrm>
            <a:off x="635760" y="0"/>
            <a:ext cx="11554560" cy="6856560"/>
          </a:xfrm>
          <a:prstGeom prst="rect">
            <a:avLst/>
          </a:prstGeom>
          <a:ln w="0">
            <a:noFill/>
          </a:ln>
        </p:spPr>
      </p:pic>
      <p:pic>
        <p:nvPicPr>
          <p:cNvPr id="355" name="Рисунок 9" descr=""/>
          <p:cNvPicPr/>
          <p:nvPr/>
        </p:nvPicPr>
        <p:blipFill>
          <a:blip r:embed="rId7"/>
          <a:stretch/>
        </p:blipFill>
        <p:spPr>
          <a:xfrm>
            <a:off x="387360" y="202320"/>
            <a:ext cx="2496960" cy="912960"/>
          </a:xfrm>
          <a:prstGeom prst="rect">
            <a:avLst/>
          </a:prstGeom>
          <a:ln w="0">
            <a:noFill/>
          </a:ln>
        </p:spPr>
      </p:pic>
      <p:pic>
        <p:nvPicPr>
          <p:cNvPr id="356"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711" r:id="rId9"/>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357" name="Object 4"/>
          <p:cNvGraphicFramePr/>
          <p:nvPr/>
        </p:nvGraphicFramePr>
        <p:xfrm>
          <a:off x="1440" y="1440"/>
          <a:ext cx="360" cy="360"/>
        </p:xfrm>
        <a:graphic>
          <a:graphicData uri="http://schemas.openxmlformats.org/presentationml/2006/ole">
            <p:oleObj progId="TCLayout.ActiveDocument.1" r:id="rId2" spid="">
              <p:embed/>
              <p:pic>
                <p:nvPicPr>
                  <p:cNvPr id="358" name="Object 4" descr=""/>
                  <p:cNvPicPr/>
                  <p:nvPr/>
                </p:nvPicPr>
                <p:blipFill>
                  <a:blip r:embed="rId3"/>
                  <a:stretch/>
                </p:blipFill>
                <p:spPr>
                  <a:xfrm>
                    <a:off x="1440" y="1440"/>
                    <a:ext cx="360" cy="360"/>
                  </a:xfrm>
                  <a:prstGeom prst="rect">
                    <a:avLst/>
                  </a:prstGeom>
                  <a:ln w="0">
                    <a:noFill/>
                  </a:ln>
                </p:spPr>
              </p:pic>
            </p:oleObj>
          </a:graphicData>
        </a:graphic>
      </p:graphicFrame>
      <p:sp>
        <p:nvSpPr>
          <p:cNvPr id="35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60" name="Object 7"/>
          <p:cNvGraphicFramePr/>
          <p:nvPr/>
        </p:nvGraphicFramePr>
        <p:xfrm>
          <a:off x="1440" y="1440"/>
          <a:ext cx="360" cy="360"/>
        </p:xfrm>
        <a:graphic>
          <a:graphicData uri="http://schemas.openxmlformats.org/presentationml/2006/ole">
            <p:oleObj progId="TCLayout.ActiveDocument.1" r:id="rId4" spid="">
              <p:embed/>
              <p:pic>
                <p:nvPicPr>
                  <p:cNvPr id="361" name="Object 7" descr=""/>
                  <p:cNvPicPr/>
                  <p:nvPr/>
                </p:nvPicPr>
                <p:blipFill>
                  <a:blip r:embed="rId5"/>
                  <a:stretch/>
                </p:blipFill>
                <p:spPr>
                  <a:xfrm>
                    <a:off x="1440" y="1440"/>
                    <a:ext cx="360" cy="360"/>
                  </a:xfrm>
                  <a:prstGeom prst="rect">
                    <a:avLst/>
                  </a:prstGeom>
                  <a:ln w="0">
                    <a:noFill/>
                  </a:ln>
                </p:spPr>
              </p:pic>
            </p:oleObj>
          </a:graphicData>
        </a:graphic>
      </p:graphicFrame>
      <p:sp>
        <p:nvSpPr>
          <p:cNvPr id="36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63"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364"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365" name="Рисунок 12" descr=""/>
          <p:cNvPicPr/>
          <p:nvPr/>
        </p:nvPicPr>
        <p:blipFill>
          <a:blip r:embed="rId6"/>
          <a:srcRect l="0" t="-64" r="3286" b="0"/>
          <a:stretch/>
        </p:blipFill>
        <p:spPr>
          <a:xfrm>
            <a:off x="635760" y="0"/>
            <a:ext cx="11554560" cy="6856560"/>
          </a:xfrm>
          <a:prstGeom prst="rect">
            <a:avLst/>
          </a:prstGeom>
          <a:ln w="0">
            <a:noFill/>
          </a:ln>
        </p:spPr>
      </p:pic>
      <p:pic>
        <p:nvPicPr>
          <p:cNvPr id="366" name="Рисунок 9" descr=""/>
          <p:cNvPicPr/>
          <p:nvPr/>
        </p:nvPicPr>
        <p:blipFill>
          <a:blip r:embed="rId7"/>
          <a:stretch/>
        </p:blipFill>
        <p:spPr>
          <a:xfrm>
            <a:off x="387360" y="202320"/>
            <a:ext cx="2496960" cy="912960"/>
          </a:xfrm>
          <a:prstGeom prst="rect">
            <a:avLst/>
          </a:prstGeom>
          <a:ln w="0">
            <a:noFill/>
          </a:ln>
        </p:spPr>
      </p:pic>
      <p:pic>
        <p:nvPicPr>
          <p:cNvPr id="367"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713" r:id="rId9"/>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368" name="Object 4"/>
          <p:cNvGraphicFramePr/>
          <p:nvPr/>
        </p:nvGraphicFramePr>
        <p:xfrm>
          <a:off x="1440" y="1440"/>
          <a:ext cx="360" cy="360"/>
        </p:xfrm>
        <a:graphic>
          <a:graphicData uri="http://schemas.openxmlformats.org/presentationml/2006/ole">
            <p:oleObj progId="TCLayout.ActiveDocument.1" r:id="rId2" spid="">
              <p:embed/>
              <p:pic>
                <p:nvPicPr>
                  <p:cNvPr id="369" name="Object 4" descr=""/>
                  <p:cNvPicPr/>
                  <p:nvPr/>
                </p:nvPicPr>
                <p:blipFill>
                  <a:blip r:embed="rId3"/>
                  <a:stretch/>
                </p:blipFill>
                <p:spPr>
                  <a:xfrm>
                    <a:off x="1440" y="1440"/>
                    <a:ext cx="360" cy="360"/>
                  </a:xfrm>
                  <a:prstGeom prst="rect">
                    <a:avLst/>
                  </a:prstGeom>
                  <a:ln w="0">
                    <a:noFill/>
                  </a:ln>
                </p:spPr>
              </p:pic>
            </p:oleObj>
          </a:graphicData>
        </a:graphic>
      </p:graphicFrame>
      <p:sp>
        <p:nvSpPr>
          <p:cNvPr id="37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71" name="Object 7"/>
          <p:cNvGraphicFramePr/>
          <p:nvPr/>
        </p:nvGraphicFramePr>
        <p:xfrm>
          <a:off x="1440" y="1440"/>
          <a:ext cx="360" cy="360"/>
        </p:xfrm>
        <a:graphic>
          <a:graphicData uri="http://schemas.openxmlformats.org/presentationml/2006/ole">
            <p:oleObj progId="TCLayout.ActiveDocument.1" r:id="rId4" spid="">
              <p:embed/>
              <p:pic>
                <p:nvPicPr>
                  <p:cNvPr id="372" name="Object 7" descr=""/>
                  <p:cNvPicPr/>
                  <p:nvPr/>
                </p:nvPicPr>
                <p:blipFill>
                  <a:blip r:embed="rId5"/>
                  <a:stretch/>
                </p:blipFill>
                <p:spPr>
                  <a:xfrm>
                    <a:off x="1440" y="1440"/>
                    <a:ext cx="360" cy="360"/>
                  </a:xfrm>
                  <a:prstGeom prst="rect">
                    <a:avLst/>
                  </a:prstGeom>
                  <a:ln w="0">
                    <a:noFill/>
                  </a:ln>
                </p:spPr>
              </p:pic>
            </p:oleObj>
          </a:graphicData>
        </a:graphic>
      </p:graphicFrame>
      <p:sp>
        <p:nvSpPr>
          <p:cNvPr id="37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74"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375"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376" name="Рисунок 12" descr=""/>
          <p:cNvPicPr/>
          <p:nvPr/>
        </p:nvPicPr>
        <p:blipFill>
          <a:blip r:embed="rId6"/>
          <a:srcRect l="0" t="-64" r="3286" b="0"/>
          <a:stretch/>
        </p:blipFill>
        <p:spPr>
          <a:xfrm>
            <a:off x="635760" y="0"/>
            <a:ext cx="11554560" cy="6856560"/>
          </a:xfrm>
          <a:prstGeom prst="rect">
            <a:avLst/>
          </a:prstGeom>
          <a:ln w="0">
            <a:noFill/>
          </a:ln>
        </p:spPr>
      </p:pic>
      <p:pic>
        <p:nvPicPr>
          <p:cNvPr id="377"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715" r:id="rId8"/>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378" name="Object 4"/>
          <p:cNvGraphicFramePr/>
          <p:nvPr/>
        </p:nvGraphicFramePr>
        <p:xfrm>
          <a:off x="1440" y="1440"/>
          <a:ext cx="360" cy="360"/>
        </p:xfrm>
        <a:graphic>
          <a:graphicData uri="http://schemas.openxmlformats.org/presentationml/2006/ole">
            <p:oleObj progId="TCLayout.ActiveDocument.1" r:id="rId2" spid="">
              <p:embed/>
              <p:pic>
                <p:nvPicPr>
                  <p:cNvPr id="379" name="Object 4" descr=""/>
                  <p:cNvPicPr/>
                  <p:nvPr/>
                </p:nvPicPr>
                <p:blipFill>
                  <a:blip r:embed="rId3"/>
                  <a:stretch/>
                </p:blipFill>
                <p:spPr>
                  <a:xfrm>
                    <a:off x="1440" y="1440"/>
                    <a:ext cx="360" cy="360"/>
                  </a:xfrm>
                  <a:prstGeom prst="rect">
                    <a:avLst/>
                  </a:prstGeom>
                  <a:ln w="0">
                    <a:noFill/>
                  </a:ln>
                </p:spPr>
              </p:pic>
            </p:oleObj>
          </a:graphicData>
        </a:graphic>
      </p:graphicFrame>
      <p:sp>
        <p:nvSpPr>
          <p:cNvPr id="38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81" name="Object 7"/>
          <p:cNvGraphicFramePr/>
          <p:nvPr/>
        </p:nvGraphicFramePr>
        <p:xfrm>
          <a:off x="1440" y="1440"/>
          <a:ext cx="360" cy="360"/>
        </p:xfrm>
        <a:graphic>
          <a:graphicData uri="http://schemas.openxmlformats.org/presentationml/2006/ole">
            <p:oleObj progId="TCLayout.ActiveDocument.1" r:id="rId4" spid="">
              <p:embed/>
              <p:pic>
                <p:nvPicPr>
                  <p:cNvPr id="382" name="Object 7" descr=""/>
                  <p:cNvPicPr/>
                  <p:nvPr/>
                </p:nvPicPr>
                <p:blipFill>
                  <a:blip r:embed="rId5"/>
                  <a:stretch/>
                </p:blipFill>
                <p:spPr>
                  <a:xfrm>
                    <a:off x="1440" y="1440"/>
                    <a:ext cx="360" cy="360"/>
                  </a:xfrm>
                  <a:prstGeom prst="rect">
                    <a:avLst/>
                  </a:prstGeom>
                  <a:ln w="0">
                    <a:noFill/>
                  </a:ln>
                </p:spPr>
              </p:pic>
            </p:oleObj>
          </a:graphicData>
        </a:graphic>
      </p:graphicFrame>
      <p:sp>
        <p:nvSpPr>
          <p:cNvPr id="38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84"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85" name="Graphic 8" descr=""/>
          <p:cNvPicPr/>
          <p:nvPr/>
        </p:nvPicPr>
        <p:blipFill>
          <a:blip r:embed="rId6"/>
          <a:stretch/>
        </p:blipFill>
        <p:spPr>
          <a:xfrm>
            <a:off x="228240" y="200520"/>
            <a:ext cx="427680" cy="431280"/>
          </a:xfrm>
          <a:prstGeom prst="rect">
            <a:avLst/>
          </a:prstGeom>
          <a:ln w="0">
            <a:noFill/>
          </a:ln>
        </p:spPr>
      </p:pic>
      <p:sp>
        <p:nvSpPr>
          <p:cNvPr id="386"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87" name="Picture 1" descr="Logo&#10;&#10;Description automatically generated"/>
          <p:cNvPicPr/>
          <p:nvPr/>
        </p:nvPicPr>
        <p:blipFill>
          <a:blip r:embed="rId7"/>
          <a:srcRect l="0" t="0" r="0" b="18391"/>
          <a:stretch/>
        </p:blipFill>
        <p:spPr>
          <a:xfrm>
            <a:off x="175320" y="143280"/>
            <a:ext cx="609840" cy="550080"/>
          </a:xfrm>
          <a:prstGeom prst="rect">
            <a:avLst/>
          </a:prstGeom>
          <a:ln w="0">
            <a:noFill/>
          </a:ln>
        </p:spPr>
      </p:pic>
      <p:pic>
        <p:nvPicPr>
          <p:cNvPr id="388"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389"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390" name="PlaceHolder 1"/>
          <p:cNvSpPr>
            <a:spLocks noGrp="1"/>
          </p:cNvSpPr>
          <p:nvPr>
            <p:ph type="sldNum" idx="20"/>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1D16CD24-6C22-4D7F-84EF-8F4B8AFFA364}"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7" r:id="rId10"/>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391" name="Object 4"/>
          <p:cNvGraphicFramePr/>
          <p:nvPr/>
        </p:nvGraphicFramePr>
        <p:xfrm>
          <a:off x="1440" y="1440"/>
          <a:ext cx="360" cy="360"/>
        </p:xfrm>
        <a:graphic>
          <a:graphicData uri="http://schemas.openxmlformats.org/presentationml/2006/ole">
            <p:oleObj progId="TCLayout.ActiveDocument.1" r:id="rId2" spid="">
              <p:embed/>
              <p:pic>
                <p:nvPicPr>
                  <p:cNvPr id="392" name="Object 4" descr=""/>
                  <p:cNvPicPr/>
                  <p:nvPr/>
                </p:nvPicPr>
                <p:blipFill>
                  <a:blip r:embed="rId3"/>
                  <a:stretch/>
                </p:blipFill>
                <p:spPr>
                  <a:xfrm>
                    <a:off x="1440" y="1440"/>
                    <a:ext cx="360" cy="360"/>
                  </a:xfrm>
                  <a:prstGeom prst="rect">
                    <a:avLst/>
                  </a:prstGeom>
                  <a:ln w="0">
                    <a:noFill/>
                  </a:ln>
                </p:spPr>
              </p:pic>
            </p:oleObj>
          </a:graphicData>
        </a:graphic>
      </p:graphicFrame>
      <p:sp>
        <p:nvSpPr>
          <p:cNvPr id="393"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94" name="Object 7"/>
          <p:cNvGraphicFramePr/>
          <p:nvPr/>
        </p:nvGraphicFramePr>
        <p:xfrm>
          <a:off x="1440" y="1440"/>
          <a:ext cx="360" cy="360"/>
        </p:xfrm>
        <a:graphic>
          <a:graphicData uri="http://schemas.openxmlformats.org/presentationml/2006/ole">
            <p:oleObj progId="TCLayout.ActiveDocument.1" r:id="rId4" spid="">
              <p:embed/>
              <p:pic>
                <p:nvPicPr>
                  <p:cNvPr id="395" name="Object 7" descr=""/>
                  <p:cNvPicPr/>
                  <p:nvPr/>
                </p:nvPicPr>
                <p:blipFill>
                  <a:blip r:embed="rId5"/>
                  <a:stretch/>
                </p:blipFill>
                <p:spPr>
                  <a:xfrm>
                    <a:off x="1440" y="1440"/>
                    <a:ext cx="360" cy="360"/>
                  </a:xfrm>
                  <a:prstGeom prst="rect">
                    <a:avLst/>
                  </a:prstGeom>
                  <a:ln w="0">
                    <a:noFill/>
                  </a:ln>
                </p:spPr>
              </p:pic>
            </p:oleObj>
          </a:graphicData>
        </a:graphic>
      </p:graphicFrame>
      <p:sp>
        <p:nvSpPr>
          <p:cNvPr id="396"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397" name="Рисунок 12" descr=""/>
          <p:cNvPicPr/>
          <p:nvPr/>
        </p:nvPicPr>
        <p:blipFill>
          <a:blip r:embed="rId6"/>
          <a:srcRect l="0" t="-64" r="17002" b="0"/>
          <a:stretch/>
        </p:blipFill>
        <p:spPr>
          <a:xfrm>
            <a:off x="3456360" y="806760"/>
            <a:ext cx="8734320" cy="6039360"/>
          </a:xfrm>
          <a:prstGeom prst="rect">
            <a:avLst/>
          </a:prstGeom>
          <a:ln w="0">
            <a:noFill/>
          </a:ln>
        </p:spPr>
      </p:pic>
      <p:sp>
        <p:nvSpPr>
          <p:cNvPr id="398"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399" name="Graphic 8" descr=""/>
          <p:cNvPicPr/>
          <p:nvPr/>
        </p:nvPicPr>
        <p:blipFill>
          <a:blip r:embed="rId7"/>
          <a:stretch/>
        </p:blipFill>
        <p:spPr>
          <a:xfrm>
            <a:off x="228240" y="200520"/>
            <a:ext cx="427680" cy="431280"/>
          </a:xfrm>
          <a:prstGeom prst="rect">
            <a:avLst/>
          </a:prstGeom>
          <a:ln w="0">
            <a:noFill/>
          </a:ln>
        </p:spPr>
      </p:pic>
      <p:sp>
        <p:nvSpPr>
          <p:cNvPr id="400"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01" name="Picture 1"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402"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403" name="PlaceHolder 1"/>
          <p:cNvSpPr>
            <a:spLocks noGrp="1"/>
          </p:cNvSpPr>
          <p:nvPr>
            <p:ph type="sldNum" idx="21"/>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53D242CC-8CC4-4828-82C6-FE3AA2589EA3}"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9" r:id="rId10"/>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04" name="Object 4"/>
          <p:cNvGraphicFramePr/>
          <p:nvPr/>
        </p:nvGraphicFramePr>
        <p:xfrm>
          <a:off x="1440" y="1440"/>
          <a:ext cx="360" cy="360"/>
        </p:xfrm>
        <a:graphic>
          <a:graphicData uri="http://schemas.openxmlformats.org/presentationml/2006/ole">
            <p:oleObj progId="TCLayout.ActiveDocument.1" r:id="rId2" spid="">
              <p:embed/>
              <p:pic>
                <p:nvPicPr>
                  <p:cNvPr id="405" name="Object 4" descr=""/>
                  <p:cNvPicPr/>
                  <p:nvPr/>
                </p:nvPicPr>
                <p:blipFill>
                  <a:blip r:embed="rId3"/>
                  <a:stretch/>
                </p:blipFill>
                <p:spPr>
                  <a:xfrm>
                    <a:off x="1440" y="1440"/>
                    <a:ext cx="360" cy="360"/>
                  </a:xfrm>
                  <a:prstGeom prst="rect">
                    <a:avLst/>
                  </a:prstGeom>
                  <a:ln w="0">
                    <a:noFill/>
                  </a:ln>
                </p:spPr>
              </p:pic>
            </p:oleObj>
          </a:graphicData>
        </a:graphic>
      </p:graphicFrame>
      <p:sp>
        <p:nvSpPr>
          <p:cNvPr id="406"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407" name="Object 7"/>
          <p:cNvGraphicFramePr/>
          <p:nvPr/>
        </p:nvGraphicFramePr>
        <p:xfrm>
          <a:off x="1440" y="1440"/>
          <a:ext cx="360" cy="360"/>
        </p:xfrm>
        <a:graphic>
          <a:graphicData uri="http://schemas.openxmlformats.org/presentationml/2006/ole">
            <p:oleObj progId="TCLayout.ActiveDocument.1" r:id="rId4" spid="">
              <p:embed/>
              <p:pic>
                <p:nvPicPr>
                  <p:cNvPr id="408" name="Object 7" descr=""/>
                  <p:cNvPicPr/>
                  <p:nvPr/>
                </p:nvPicPr>
                <p:blipFill>
                  <a:blip r:embed="rId5"/>
                  <a:stretch/>
                </p:blipFill>
                <p:spPr>
                  <a:xfrm>
                    <a:off x="1440" y="1440"/>
                    <a:ext cx="360" cy="360"/>
                  </a:xfrm>
                  <a:prstGeom prst="rect">
                    <a:avLst/>
                  </a:prstGeom>
                  <a:ln w="0">
                    <a:noFill/>
                  </a:ln>
                </p:spPr>
              </p:pic>
            </p:oleObj>
          </a:graphicData>
        </a:graphic>
      </p:graphicFrame>
      <p:sp>
        <p:nvSpPr>
          <p:cNvPr id="409"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410" name="Graphic 8" descr=""/>
          <p:cNvPicPr/>
          <p:nvPr/>
        </p:nvPicPr>
        <p:blipFill>
          <a:blip r:embed="rId6"/>
          <a:srcRect l="0" t="0" r="15689" b="0"/>
          <a:stretch/>
        </p:blipFill>
        <p:spPr>
          <a:xfrm>
            <a:off x="0" y="6089400"/>
            <a:ext cx="12190680" cy="767160"/>
          </a:xfrm>
          <a:prstGeom prst="rect">
            <a:avLst/>
          </a:prstGeom>
          <a:ln w="0">
            <a:noFill/>
          </a:ln>
        </p:spPr>
      </p:pic>
      <p:pic>
        <p:nvPicPr>
          <p:cNvPr id="411"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412"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13" name="Рисунок 5" descr=""/>
          <p:cNvPicPr/>
          <p:nvPr/>
        </p:nvPicPr>
        <p:blipFill>
          <a:blip r:embed="rId8"/>
          <a:srcRect l="32347" t="0" r="0" b="88976"/>
          <a:stretch/>
        </p:blipFill>
        <p:spPr>
          <a:xfrm>
            <a:off x="0" y="6219720"/>
            <a:ext cx="7009560" cy="653760"/>
          </a:xfrm>
          <a:prstGeom prst="rect">
            <a:avLst/>
          </a:prstGeom>
          <a:ln w="0">
            <a:noFill/>
          </a:ln>
        </p:spPr>
      </p:pic>
      <p:pic>
        <p:nvPicPr>
          <p:cNvPr id="414" name="Рисунок 2" descr=""/>
          <p:cNvPicPr/>
          <p:nvPr/>
        </p:nvPicPr>
        <p:blipFill>
          <a:blip r:embed="rId9"/>
          <a:srcRect l="0" t="6929" r="0" b="23346"/>
          <a:stretch/>
        </p:blipFill>
        <p:spPr>
          <a:xfrm>
            <a:off x="73800" y="93960"/>
            <a:ext cx="813240" cy="636120"/>
          </a:xfrm>
          <a:prstGeom prst="rect">
            <a:avLst/>
          </a:prstGeom>
          <a:ln w="0">
            <a:noFill/>
          </a:ln>
        </p:spPr>
      </p:pic>
      <p:sp>
        <p:nvSpPr>
          <p:cNvPr id="415" name="PlaceHolder 1"/>
          <p:cNvSpPr>
            <a:spLocks noGrp="1"/>
          </p:cNvSpPr>
          <p:nvPr>
            <p:ph type="sldNum" idx="22"/>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321583F1-7727-4176-B83E-CA4669D5AACE}"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1" r:id="rId10"/>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16" name="Object 4"/>
          <p:cNvGraphicFramePr/>
          <p:nvPr/>
        </p:nvGraphicFramePr>
        <p:xfrm>
          <a:off x="1440" y="1440"/>
          <a:ext cx="360" cy="360"/>
        </p:xfrm>
        <a:graphic>
          <a:graphicData uri="http://schemas.openxmlformats.org/presentationml/2006/ole">
            <p:oleObj progId="TCLayout.ActiveDocument.1" r:id="rId2" spid="">
              <p:embed/>
              <p:pic>
                <p:nvPicPr>
                  <p:cNvPr id="417" name="Object 4" descr=""/>
                  <p:cNvPicPr/>
                  <p:nvPr/>
                </p:nvPicPr>
                <p:blipFill>
                  <a:blip r:embed="rId3"/>
                  <a:stretch/>
                </p:blipFill>
                <p:spPr>
                  <a:xfrm>
                    <a:off x="1440" y="1440"/>
                    <a:ext cx="360" cy="360"/>
                  </a:xfrm>
                  <a:prstGeom prst="rect">
                    <a:avLst/>
                  </a:prstGeom>
                  <a:ln w="0">
                    <a:noFill/>
                  </a:ln>
                </p:spPr>
              </p:pic>
            </p:oleObj>
          </a:graphicData>
        </a:graphic>
      </p:graphicFrame>
      <p:sp>
        <p:nvSpPr>
          <p:cNvPr id="418"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419" name="Object 7"/>
          <p:cNvGraphicFramePr/>
          <p:nvPr/>
        </p:nvGraphicFramePr>
        <p:xfrm>
          <a:off x="1440" y="1440"/>
          <a:ext cx="360" cy="360"/>
        </p:xfrm>
        <a:graphic>
          <a:graphicData uri="http://schemas.openxmlformats.org/presentationml/2006/ole">
            <p:oleObj progId="TCLayout.ActiveDocument.1" r:id="rId4" spid="">
              <p:embed/>
              <p:pic>
                <p:nvPicPr>
                  <p:cNvPr id="420" name="Object 7" descr=""/>
                  <p:cNvPicPr/>
                  <p:nvPr/>
                </p:nvPicPr>
                <p:blipFill>
                  <a:blip r:embed="rId5"/>
                  <a:stretch/>
                </p:blipFill>
                <p:spPr>
                  <a:xfrm>
                    <a:off x="1440" y="1440"/>
                    <a:ext cx="360" cy="360"/>
                  </a:xfrm>
                  <a:prstGeom prst="rect">
                    <a:avLst/>
                  </a:prstGeom>
                  <a:ln w="0">
                    <a:noFill/>
                  </a:ln>
                </p:spPr>
              </p:pic>
            </p:oleObj>
          </a:graphicData>
        </a:graphic>
      </p:graphicFrame>
      <p:sp>
        <p:nvSpPr>
          <p:cNvPr id="421"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422"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23" name="Рисунок 2" descr=""/>
          <p:cNvPicPr/>
          <p:nvPr/>
        </p:nvPicPr>
        <p:blipFill>
          <a:blip r:embed="rId6"/>
          <a:srcRect l="0" t="6929" r="0" b="23346"/>
          <a:stretch/>
        </p:blipFill>
        <p:spPr>
          <a:xfrm>
            <a:off x="73800" y="93960"/>
            <a:ext cx="813240" cy="636120"/>
          </a:xfrm>
          <a:prstGeom prst="rect">
            <a:avLst/>
          </a:prstGeom>
          <a:ln w="0">
            <a:noFill/>
          </a:ln>
        </p:spPr>
      </p:pic>
      <p:sp>
        <p:nvSpPr>
          <p:cNvPr id="424" name="PlaceHolder 1"/>
          <p:cNvSpPr>
            <a:spLocks noGrp="1"/>
          </p:cNvSpPr>
          <p:nvPr>
            <p:ph type="sldNum" idx="23"/>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CE4A398B-1DA2-4D79-BA99-A8AD32E295BE}"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3" r:id="rId7"/>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25" name="Object 4"/>
          <p:cNvGraphicFramePr/>
          <p:nvPr/>
        </p:nvGraphicFramePr>
        <p:xfrm>
          <a:off x="1440" y="1440"/>
          <a:ext cx="360" cy="360"/>
        </p:xfrm>
        <a:graphic>
          <a:graphicData uri="http://schemas.openxmlformats.org/presentationml/2006/ole">
            <p:oleObj progId="TCLayout.ActiveDocument.1" r:id="rId2" spid="">
              <p:embed/>
              <p:pic>
                <p:nvPicPr>
                  <p:cNvPr id="426" name="Object 4" descr=""/>
                  <p:cNvPicPr/>
                  <p:nvPr/>
                </p:nvPicPr>
                <p:blipFill>
                  <a:blip r:embed="rId3"/>
                  <a:stretch/>
                </p:blipFill>
                <p:spPr>
                  <a:xfrm>
                    <a:off x="1440" y="1440"/>
                    <a:ext cx="360" cy="360"/>
                  </a:xfrm>
                  <a:prstGeom prst="rect">
                    <a:avLst/>
                  </a:prstGeom>
                  <a:ln w="0">
                    <a:noFill/>
                  </a:ln>
                </p:spPr>
              </p:pic>
            </p:oleObj>
          </a:graphicData>
        </a:graphic>
      </p:graphicFrame>
      <p:sp>
        <p:nvSpPr>
          <p:cNvPr id="427"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428" name="Object 7"/>
          <p:cNvGraphicFramePr/>
          <p:nvPr/>
        </p:nvGraphicFramePr>
        <p:xfrm>
          <a:off x="1440" y="1440"/>
          <a:ext cx="360" cy="360"/>
        </p:xfrm>
        <a:graphic>
          <a:graphicData uri="http://schemas.openxmlformats.org/presentationml/2006/ole">
            <p:oleObj progId="TCLayout.ActiveDocument.1" r:id="rId4" spid="">
              <p:embed/>
              <p:pic>
                <p:nvPicPr>
                  <p:cNvPr id="429" name="Object 7" descr=""/>
                  <p:cNvPicPr/>
                  <p:nvPr/>
                </p:nvPicPr>
                <p:blipFill>
                  <a:blip r:embed="rId5"/>
                  <a:stretch/>
                </p:blipFill>
                <p:spPr>
                  <a:xfrm>
                    <a:off x="1440" y="1440"/>
                    <a:ext cx="360" cy="360"/>
                  </a:xfrm>
                  <a:prstGeom prst="rect">
                    <a:avLst/>
                  </a:prstGeom>
                  <a:ln w="0">
                    <a:noFill/>
                  </a:ln>
                </p:spPr>
              </p:pic>
            </p:oleObj>
          </a:graphicData>
        </a:graphic>
      </p:graphicFrame>
      <p:sp>
        <p:nvSpPr>
          <p:cNvPr id="430"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431"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32" name="Рисунок 7" descr=""/>
          <p:cNvPicPr/>
          <p:nvPr/>
        </p:nvPicPr>
        <p:blipFill>
          <a:blip r:embed="rId6"/>
          <a:stretch/>
        </p:blipFill>
        <p:spPr>
          <a:xfrm>
            <a:off x="0" y="5793120"/>
            <a:ext cx="12190680" cy="1080360"/>
          </a:xfrm>
          <a:prstGeom prst="rect">
            <a:avLst/>
          </a:prstGeom>
          <a:ln w="0">
            <a:noFill/>
          </a:ln>
        </p:spPr>
      </p:pic>
      <p:pic>
        <p:nvPicPr>
          <p:cNvPr id="433" name="Рисунок 1" descr=""/>
          <p:cNvPicPr/>
          <p:nvPr/>
        </p:nvPicPr>
        <p:blipFill>
          <a:blip r:embed="rId7"/>
          <a:srcRect l="0" t="6929" r="0" b="23346"/>
          <a:stretch/>
        </p:blipFill>
        <p:spPr>
          <a:xfrm>
            <a:off x="73800" y="93960"/>
            <a:ext cx="813240" cy="636120"/>
          </a:xfrm>
          <a:prstGeom prst="rect">
            <a:avLst/>
          </a:prstGeom>
          <a:ln w="0">
            <a:noFill/>
          </a:ln>
        </p:spPr>
      </p:pic>
      <p:sp>
        <p:nvSpPr>
          <p:cNvPr id="434" name="PlaceHolder 1"/>
          <p:cNvSpPr>
            <a:spLocks noGrp="1"/>
          </p:cNvSpPr>
          <p:nvPr>
            <p:ph type="sldNum" idx="24"/>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solidFill>
                <a:latin typeface="Arial"/>
              </a:defRPr>
            </a:lvl1pPr>
          </a:lstStyle>
          <a:p>
            <a:pPr indent="0" algn="r" defTabSz="914400">
              <a:lnSpc>
                <a:spcPct val="100000"/>
              </a:lnSpc>
              <a:buNone/>
              <a:tabLst>
                <a:tab algn="l" pos="0"/>
              </a:tabLst>
            </a:pPr>
            <a:fld id="{29C62B61-2FEE-4A94-A9EB-C90449DA02C8}" type="slidenum">
              <a:rPr b="1" lang="ru-RU" sz="1470" spc="-1" strike="noStrike">
                <a:solidFill>
                  <a:schemeClr val="lt1"/>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5" r:id="rId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33" name="Object 4"/>
          <p:cNvGraphicFramePr/>
          <p:nvPr/>
        </p:nvGraphicFramePr>
        <p:xfrm>
          <a:off x="1440" y="1440"/>
          <a:ext cx="360" cy="360"/>
        </p:xfrm>
        <a:graphic>
          <a:graphicData uri="http://schemas.openxmlformats.org/presentationml/2006/ole">
            <p:oleObj progId="TCLayout.ActiveDocument.1" r:id="rId2" spid="">
              <p:embed/>
              <p:pic>
                <p:nvPicPr>
                  <p:cNvPr id="34" name="Object 4" descr=""/>
                  <p:cNvPicPr/>
                  <p:nvPr/>
                </p:nvPicPr>
                <p:blipFill>
                  <a:blip r:embed="rId3"/>
                  <a:stretch/>
                </p:blipFill>
                <p:spPr>
                  <a:xfrm>
                    <a:off x="1440" y="1440"/>
                    <a:ext cx="360" cy="360"/>
                  </a:xfrm>
                  <a:prstGeom prst="rect">
                    <a:avLst/>
                  </a:prstGeom>
                  <a:ln w="0">
                    <a:noFill/>
                  </a:ln>
                </p:spPr>
              </p:pic>
            </p:oleObj>
          </a:graphicData>
        </a:graphic>
      </p:graphicFrame>
      <p:sp>
        <p:nvSpPr>
          <p:cNvPr id="35"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36" name="Object 7"/>
          <p:cNvGraphicFramePr/>
          <p:nvPr/>
        </p:nvGraphicFramePr>
        <p:xfrm>
          <a:off x="1440" y="1440"/>
          <a:ext cx="360" cy="360"/>
        </p:xfrm>
        <a:graphic>
          <a:graphicData uri="http://schemas.openxmlformats.org/presentationml/2006/ole">
            <p:oleObj progId="TCLayout.ActiveDocument.1" r:id="rId4" spid="">
              <p:embed/>
              <p:pic>
                <p:nvPicPr>
                  <p:cNvPr id="37" name="Object 7" descr=""/>
                  <p:cNvPicPr/>
                  <p:nvPr/>
                </p:nvPicPr>
                <p:blipFill>
                  <a:blip r:embed="rId5"/>
                  <a:stretch/>
                </p:blipFill>
                <p:spPr>
                  <a:xfrm>
                    <a:off x="1440" y="1440"/>
                    <a:ext cx="360" cy="360"/>
                  </a:xfrm>
                  <a:prstGeom prst="rect">
                    <a:avLst/>
                  </a:prstGeom>
                  <a:ln w="0">
                    <a:noFill/>
                  </a:ln>
                </p:spPr>
              </p:pic>
            </p:oleObj>
          </a:graphicData>
        </a:graphic>
      </p:graphicFrame>
      <p:sp>
        <p:nvSpPr>
          <p:cNvPr id="38"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39"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0" name="Graphic 8" descr=""/>
          <p:cNvPicPr/>
          <p:nvPr/>
        </p:nvPicPr>
        <p:blipFill>
          <a:blip r:embed="rId6"/>
          <a:stretch/>
        </p:blipFill>
        <p:spPr>
          <a:xfrm>
            <a:off x="228240" y="200520"/>
            <a:ext cx="427680" cy="431280"/>
          </a:xfrm>
          <a:prstGeom prst="rect">
            <a:avLst/>
          </a:prstGeom>
          <a:ln w="0">
            <a:noFill/>
          </a:ln>
        </p:spPr>
      </p:pic>
      <p:sp>
        <p:nvSpPr>
          <p:cNvPr id="41"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2" name="Picture 1" descr="Logo&#10;&#10;Description automatically generated"/>
          <p:cNvPicPr/>
          <p:nvPr/>
        </p:nvPicPr>
        <p:blipFill>
          <a:blip r:embed="rId7"/>
          <a:srcRect l="0" t="0" r="0" b="18391"/>
          <a:stretch/>
        </p:blipFill>
        <p:spPr>
          <a:xfrm>
            <a:off x="175320" y="143280"/>
            <a:ext cx="609840" cy="550080"/>
          </a:xfrm>
          <a:prstGeom prst="rect">
            <a:avLst/>
          </a:prstGeom>
          <a:ln w="0">
            <a:noFill/>
          </a:ln>
        </p:spPr>
      </p:pic>
      <p:pic>
        <p:nvPicPr>
          <p:cNvPr id="43"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44"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45" name="PlaceHolder 1"/>
          <p:cNvSpPr>
            <a:spLocks noGrp="1"/>
          </p:cNvSpPr>
          <p:nvPr>
            <p:ph type="sldNum" idx="1"/>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FCC036D4-99A7-405F-830E-D33CB682880E}"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10"/>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436" name="PlaceHolder 2"/>
          <p:cNvSpPr>
            <a:spLocks noGrp="1"/>
          </p:cNvSpPr>
          <p:nvPr>
            <p:ph type="ftr" idx="25"/>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37" name="PlaceHolder 3"/>
          <p:cNvSpPr>
            <a:spLocks noGrp="1"/>
          </p:cNvSpPr>
          <p:nvPr>
            <p:ph type="sldNum" idx="26"/>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1301B37C-689D-4656-B682-1216DF794D4E}"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438" name="PlaceHolder 4"/>
          <p:cNvSpPr>
            <a:spLocks noGrp="1"/>
          </p:cNvSpPr>
          <p:nvPr>
            <p:ph type="dt" idx="27"/>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1" name="Рисунок 7" descr=""/>
          <p:cNvPicPr/>
          <p:nvPr/>
        </p:nvPicPr>
        <p:blipFill>
          <a:blip r:embed="rId2"/>
          <a:stretch/>
        </p:blipFill>
        <p:spPr>
          <a:xfrm>
            <a:off x="0" y="0"/>
            <a:ext cx="12190680" cy="68565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29" r:id="rId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2" name="Рисунок 7" descr=""/>
          <p:cNvPicPr/>
          <p:nvPr/>
        </p:nvPicPr>
        <p:blipFill>
          <a:blip r:embed="rId2"/>
          <a:stretch/>
        </p:blipFill>
        <p:spPr>
          <a:xfrm>
            <a:off x="0" y="0"/>
            <a:ext cx="12190680" cy="68565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31" r:id="rId3"/>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3" name="Рисунок 3" descr=""/>
          <p:cNvPicPr/>
          <p:nvPr/>
        </p:nvPicPr>
        <p:blipFill>
          <a:blip r:embed="rId2"/>
          <a:stretch/>
        </p:blipFill>
        <p:spPr>
          <a:xfrm>
            <a:off x="0" y="0"/>
            <a:ext cx="12190680" cy="6856560"/>
          </a:xfrm>
          <a:prstGeom prst="rect">
            <a:avLst/>
          </a:prstGeom>
          <a:ln w="0">
            <a:noFill/>
          </a:ln>
        </p:spPr>
      </p:pic>
      <p:sp>
        <p:nvSpPr>
          <p:cNvPr id="444"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45" name="Graphic 8" descr=""/>
          <p:cNvPicPr/>
          <p:nvPr/>
        </p:nvPicPr>
        <p:blipFill>
          <a:blip r:embed="rId3"/>
          <a:stretch/>
        </p:blipFill>
        <p:spPr>
          <a:xfrm>
            <a:off x="228240" y="200520"/>
            <a:ext cx="427680" cy="431280"/>
          </a:xfrm>
          <a:prstGeom prst="rect">
            <a:avLst/>
          </a:prstGeom>
          <a:ln w="0">
            <a:noFill/>
          </a:ln>
        </p:spPr>
      </p:pic>
      <p:sp>
        <p:nvSpPr>
          <p:cNvPr id="446" name="PlaceHolder 1"/>
          <p:cNvSpPr>
            <a:spLocks noGrp="1"/>
          </p:cNvSpPr>
          <p:nvPr>
            <p:ph type="sldNum" idx="28"/>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Arial"/>
              </a:defRPr>
            </a:lvl1pPr>
          </a:lstStyle>
          <a:p>
            <a:pPr indent="0" algn="r" defTabSz="914400">
              <a:lnSpc>
                <a:spcPct val="100000"/>
              </a:lnSpc>
              <a:buNone/>
              <a:tabLst>
                <a:tab algn="l" pos="0"/>
              </a:tabLst>
            </a:pPr>
            <a:fld id="{DEE641C3-7E53-4A32-BC4A-21464EADEEDC}" type="slidenum">
              <a:rPr b="1" lang="ru-RU" sz="1470" spc="-1" strike="noStrike">
                <a:solidFill>
                  <a:schemeClr val="lt1">
                    <a:tint val="75000"/>
                  </a:schemeClr>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3" r:id="rId4"/>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48" name="Graphic 8" descr=""/>
          <p:cNvPicPr/>
          <p:nvPr/>
        </p:nvPicPr>
        <p:blipFill>
          <a:blip r:embed="rId2"/>
          <a:stretch/>
        </p:blipFill>
        <p:spPr>
          <a:xfrm>
            <a:off x="228240" y="200520"/>
            <a:ext cx="427680" cy="431280"/>
          </a:xfrm>
          <a:prstGeom prst="rect">
            <a:avLst/>
          </a:prstGeom>
          <a:ln w="0">
            <a:noFill/>
          </a:ln>
        </p:spPr>
      </p:pic>
      <p:pic>
        <p:nvPicPr>
          <p:cNvPr id="449" name="Рисунок 7" descr=""/>
          <p:cNvPicPr/>
          <p:nvPr/>
        </p:nvPicPr>
        <p:blipFill>
          <a:blip r:embed="rId3"/>
          <a:stretch/>
        </p:blipFill>
        <p:spPr>
          <a:xfrm>
            <a:off x="0" y="5793120"/>
            <a:ext cx="12190680" cy="1080360"/>
          </a:xfrm>
          <a:prstGeom prst="rect">
            <a:avLst/>
          </a:prstGeom>
          <a:ln w="0">
            <a:noFill/>
          </a:ln>
        </p:spPr>
      </p:pic>
      <p:sp>
        <p:nvSpPr>
          <p:cNvPr id="450" name="PlaceHolder 1"/>
          <p:cNvSpPr>
            <a:spLocks noGrp="1"/>
          </p:cNvSpPr>
          <p:nvPr>
            <p:ph type="sldNum" idx="29"/>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Arial"/>
              </a:defRPr>
            </a:lvl1pPr>
          </a:lstStyle>
          <a:p>
            <a:pPr indent="0" algn="r" defTabSz="914400">
              <a:lnSpc>
                <a:spcPct val="100000"/>
              </a:lnSpc>
              <a:buNone/>
              <a:tabLst>
                <a:tab algn="l" pos="0"/>
              </a:tabLst>
            </a:pPr>
            <a:fld id="{35BED3B3-A641-4056-BD7A-FD20173672EE}" type="slidenum">
              <a:rPr b="1" lang="ru-RU" sz="1470" spc="-1" strike="noStrike">
                <a:solidFill>
                  <a:schemeClr val="lt1">
                    <a:tint val="75000"/>
                  </a:schemeClr>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5" r:id="rId4"/>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1"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52" name="Graphic 8" descr=""/>
          <p:cNvPicPr/>
          <p:nvPr/>
        </p:nvPicPr>
        <p:blipFill>
          <a:blip r:embed="rId2"/>
          <a:stretch/>
        </p:blipFill>
        <p:spPr>
          <a:xfrm>
            <a:off x="228240" y="200520"/>
            <a:ext cx="427680" cy="431280"/>
          </a:xfrm>
          <a:prstGeom prst="rect">
            <a:avLst/>
          </a:prstGeom>
          <a:ln w="0">
            <a:noFill/>
          </a:ln>
        </p:spPr>
      </p:pic>
      <p:sp>
        <p:nvSpPr>
          <p:cNvPr id="453" name="PlaceHolder 1"/>
          <p:cNvSpPr>
            <a:spLocks noGrp="1"/>
          </p:cNvSpPr>
          <p:nvPr>
            <p:ph type="sldNum" idx="30"/>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Arial"/>
              </a:defRPr>
            </a:lvl1pPr>
          </a:lstStyle>
          <a:p>
            <a:pPr indent="0" algn="r" defTabSz="914400">
              <a:lnSpc>
                <a:spcPct val="100000"/>
              </a:lnSpc>
              <a:buNone/>
              <a:tabLst>
                <a:tab algn="l" pos="0"/>
              </a:tabLst>
            </a:pPr>
            <a:fld id="{D912DDEE-E322-4454-94B1-2C0F909B7B7F}" type="slidenum">
              <a:rPr b="1" lang="ru-RU" sz="1470" spc="-1" strike="noStrike">
                <a:solidFill>
                  <a:schemeClr val="lt1">
                    <a:tint val="75000"/>
                  </a:schemeClr>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7" r:id="rId3"/>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4" name="Прямоугольник 7"/>
          <p:cNvSpPr/>
          <p:nvPr/>
        </p:nvSpPr>
        <p:spPr>
          <a:xfrm>
            <a:off x="0" y="822960"/>
            <a:ext cx="12190680" cy="6033600"/>
          </a:xfrm>
          <a:prstGeom prst="rect">
            <a:avLst/>
          </a:prstGeom>
          <a:gradFill rotWithShape="0">
            <a:gsLst>
              <a:gs pos="0">
                <a:srgbClr val="007aff"/>
              </a:gs>
              <a:gs pos="100000">
                <a:srgbClr val="00cc99"/>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sp>
        <p:nvSpPr>
          <p:cNvPr id="455"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56" name="Graphic 8" descr=""/>
          <p:cNvPicPr/>
          <p:nvPr/>
        </p:nvPicPr>
        <p:blipFill>
          <a:blip r:embed="rId2"/>
          <a:stretch/>
        </p:blipFill>
        <p:spPr>
          <a:xfrm>
            <a:off x="228240" y="200520"/>
            <a:ext cx="427680" cy="431280"/>
          </a:xfrm>
          <a:prstGeom prst="rect">
            <a:avLst/>
          </a:prstGeom>
          <a:ln w="0">
            <a:noFill/>
          </a:ln>
        </p:spPr>
      </p:pic>
      <p:sp>
        <p:nvSpPr>
          <p:cNvPr id="457" name="PlaceHolder 1"/>
          <p:cNvSpPr>
            <a:spLocks noGrp="1"/>
          </p:cNvSpPr>
          <p:nvPr>
            <p:ph type="sldNum" idx="31"/>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Arial"/>
              </a:defRPr>
            </a:lvl1pPr>
          </a:lstStyle>
          <a:p>
            <a:pPr indent="0" algn="r" defTabSz="914400">
              <a:lnSpc>
                <a:spcPct val="100000"/>
              </a:lnSpc>
              <a:buNone/>
              <a:tabLst>
                <a:tab algn="l" pos="0"/>
              </a:tabLst>
            </a:pPr>
            <a:fld id="{9BFAB009-E57D-462D-BB66-E77D29D6EBA4}" type="slidenum">
              <a:rPr b="1" lang="ru-RU" sz="1470" spc="-1" strike="noStrike">
                <a:solidFill>
                  <a:schemeClr val="lt1">
                    <a:tint val="75000"/>
                  </a:schemeClr>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9" r:id="rId3"/>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8"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Arial"/>
            </a:endParaRPr>
          </a:p>
        </p:txBody>
      </p:sp>
      <p:pic>
        <p:nvPicPr>
          <p:cNvPr id="459" name="Graphic 8" descr=""/>
          <p:cNvPicPr/>
          <p:nvPr/>
        </p:nvPicPr>
        <p:blipFill>
          <a:blip r:embed="rId2"/>
          <a:stretch/>
        </p:blipFill>
        <p:spPr>
          <a:xfrm>
            <a:off x="228240" y="200520"/>
            <a:ext cx="427680" cy="431280"/>
          </a:xfrm>
          <a:prstGeom prst="rect">
            <a:avLst/>
          </a:prstGeom>
          <a:ln w="0">
            <a:noFill/>
          </a:ln>
        </p:spPr>
      </p:pic>
      <p:sp>
        <p:nvSpPr>
          <p:cNvPr id="460" name="PlaceHolder 1"/>
          <p:cNvSpPr>
            <a:spLocks noGrp="1"/>
          </p:cNvSpPr>
          <p:nvPr>
            <p:ph type="sldNum" idx="32"/>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Arial"/>
              </a:defRPr>
            </a:lvl1pPr>
          </a:lstStyle>
          <a:p>
            <a:pPr indent="0" algn="r" defTabSz="914400">
              <a:lnSpc>
                <a:spcPct val="100000"/>
              </a:lnSpc>
              <a:buNone/>
              <a:tabLst>
                <a:tab algn="l" pos="0"/>
              </a:tabLst>
            </a:pPr>
            <a:fld id="{861BAF1C-695A-4F0A-994C-A885669EF634}" type="slidenum">
              <a:rPr b="1" lang="ru-RU" sz="1470" spc="-1" strike="noStrike">
                <a:solidFill>
                  <a:schemeClr val="lt1">
                    <a:tint val="75000"/>
                  </a:schemeClr>
                </a:solidFill>
                <a:latin typeface="Arial"/>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1" r:id="rId3"/>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1"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62" name="Graphic 8" descr=""/>
          <p:cNvPicPr/>
          <p:nvPr/>
        </p:nvPicPr>
        <p:blipFill>
          <a:blip r:embed="rId2"/>
          <a:srcRect l="0" t="0" r="15689" b="0"/>
          <a:stretch/>
        </p:blipFill>
        <p:spPr>
          <a:xfrm>
            <a:off x="0" y="6091200"/>
            <a:ext cx="12191760" cy="767520"/>
          </a:xfrm>
          <a:prstGeom prst="rect">
            <a:avLst/>
          </a:prstGeom>
          <a:ln w="0">
            <a:noFill/>
          </a:ln>
        </p:spPr>
      </p:pic>
      <p:sp>
        <p:nvSpPr>
          <p:cNvPr id="463" name="Slide Number Placeholder 6"/>
          <p:cNvSpPr/>
          <p:nvPr/>
        </p:nvSpPr>
        <p:spPr>
          <a:xfrm>
            <a:off x="9448920" y="6507360"/>
            <a:ext cx="2741760" cy="363600"/>
          </a:xfrm>
          <a:prstGeom prst="rect">
            <a:avLst/>
          </a:prstGeom>
          <a:noFill/>
          <a:ln w="0">
            <a:noFill/>
          </a:ln>
        </p:spPr>
        <p:style>
          <a:lnRef idx="0"/>
          <a:fillRef idx="0"/>
          <a:effectRef idx="0"/>
          <a:fontRef idx="minor"/>
        </p:style>
        <p:txBody>
          <a:bodyPr lIns="90000" rIns="90000" tIns="45000" bIns="45000" anchor="ctr">
            <a:noAutofit/>
          </a:bodyPr>
          <a:p>
            <a:pPr algn="r" defTabSz="349200">
              <a:lnSpc>
                <a:spcPct val="100000"/>
              </a:lnSpc>
            </a:pPr>
            <a:fld id="{2C7CC32D-65C7-4E4E-9A9D-98848649B5BE}" type="slidenum">
              <a:rPr b="1" lang="ru-RU" sz="1400" spc="-1" strike="noStrike">
                <a:solidFill>
                  <a:schemeClr val="lt1"/>
                </a:solidFill>
                <a:latin typeface="Arial"/>
              </a:rPr>
              <a:t>&lt;номер&gt;</a:t>
            </a:fld>
            <a:endParaRPr b="0" lang="ru-RU" sz="1400" spc="-1" strike="noStrike">
              <a:solidFill>
                <a:srgbClr val="000000"/>
              </a:solidFill>
              <a:latin typeface="Arial"/>
            </a:endParaRPr>
          </a:p>
        </p:txBody>
      </p:sp>
      <p:sp>
        <p:nvSpPr>
          <p:cNvPr id="464"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465" name="Picture 3" descr="Logo&#10;&#10;Description automatically generated"/>
          <p:cNvPicPr/>
          <p:nvPr/>
        </p:nvPicPr>
        <p:blipFill>
          <a:blip r:embed="rId3"/>
          <a:srcRect l="0" t="0" r="0" b="18391"/>
          <a:stretch/>
        </p:blipFill>
        <p:spPr>
          <a:xfrm>
            <a:off x="175320" y="143280"/>
            <a:ext cx="609840" cy="550080"/>
          </a:xfrm>
          <a:prstGeom prst="rect">
            <a:avLst/>
          </a:prstGeom>
          <a:ln w="0">
            <a:noFill/>
          </a:ln>
        </p:spPr>
      </p:pic>
      <p:pic>
        <p:nvPicPr>
          <p:cNvPr id="466" name="Рисунок 16" descr=""/>
          <p:cNvPicPr/>
          <p:nvPr/>
        </p:nvPicPr>
        <p:blipFill>
          <a:blip r:embed="rId4"/>
          <a:srcRect l="32347" t="0" r="0" b="88976"/>
          <a:stretch/>
        </p:blipFill>
        <p:spPr>
          <a:xfrm>
            <a:off x="0" y="6234480"/>
            <a:ext cx="7009560" cy="653760"/>
          </a:xfrm>
          <a:prstGeom prst="rect">
            <a:avLst/>
          </a:prstGeom>
          <a:ln w="0">
            <a:noFill/>
          </a:ln>
        </p:spPr>
      </p:pic>
      <p:pic>
        <p:nvPicPr>
          <p:cNvPr id="467" name="Рисунок 17" descr=""/>
          <p:cNvPicPr/>
          <p:nvPr/>
        </p:nvPicPr>
        <p:blipFill>
          <a:blip r:embed="rId5"/>
          <a:srcRect l="0" t="0" r="24895" b="82952"/>
          <a:stretch/>
        </p:blipFill>
        <p:spPr>
          <a:xfrm>
            <a:off x="4408560" y="5859360"/>
            <a:ext cx="7782120" cy="1011960"/>
          </a:xfrm>
          <a:prstGeom prst="rect">
            <a:avLst/>
          </a:prstGeom>
          <a:ln w="0">
            <a:noFill/>
          </a:ln>
        </p:spPr>
      </p:pic>
      <p:sp>
        <p:nvSpPr>
          <p:cNvPr id="468" name="PlaceHolder 1"/>
          <p:cNvSpPr>
            <a:spLocks noGrp="1"/>
          </p:cNvSpPr>
          <p:nvPr>
            <p:ph type="sldNum" idx="33"/>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1">
                    <a:tint val="75000"/>
                  </a:schemeClr>
                </a:solidFill>
                <a:latin typeface="Arial"/>
              </a:defRPr>
            </a:lvl1pPr>
          </a:lstStyle>
          <a:p>
            <a:pPr indent="0" algn="r" defTabSz="914400">
              <a:lnSpc>
                <a:spcPct val="100000"/>
              </a:lnSpc>
              <a:buNone/>
              <a:tabLst>
                <a:tab algn="l" pos="0"/>
              </a:tabLst>
            </a:pPr>
            <a:fld id="{9EAA0A29-601D-4B1C-B2CD-B6D71F773024}" type="slidenum">
              <a:rPr b="1" lang="ru-RU" sz="1400" spc="-1" strike="noStrike">
                <a:solidFill>
                  <a:schemeClr val="lt1">
                    <a:tint val="75000"/>
                  </a:schemeClr>
                </a:solidFill>
                <a:latin typeface="Arial"/>
              </a:rPr>
              <a:t>&lt;номер&gt;</a:t>
            </a:fld>
            <a:endParaRPr b="0" lang="ru-RU" sz="1400" spc="-1" strike="noStrike">
              <a:solidFill>
                <a:srgbClr val="000000"/>
              </a:solidFill>
              <a:latin typeface="Times New Roman"/>
            </a:endParaRPr>
          </a:p>
        </p:txBody>
      </p:sp>
      <p:sp>
        <p:nvSpPr>
          <p:cNvPr id="46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470"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3" r:id="rId6"/>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sp>
        <p:nvSpPr>
          <p:cNvPr id="471"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472"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473" name="Рисунок 12" descr=""/>
          <p:cNvPicPr/>
          <p:nvPr/>
        </p:nvPicPr>
        <p:blipFill>
          <a:blip r:embed="rId2"/>
          <a:srcRect l="0" t="-64" r="3286" b="0"/>
          <a:stretch/>
        </p:blipFill>
        <p:spPr>
          <a:xfrm>
            <a:off x="635760" y="0"/>
            <a:ext cx="11554560" cy="6856560"/>
          </a:xfrm>
          <a:prstGeom prst="rect">
            <a:avLst/>
          </a:prstGeom>
          <a:ln w="0">
            <a:noFill/>
          </a:ln>
        </p:spPr>
      </p:pic>
      <p:pic>
        <p:nvPicPr>
          <p:cNvPr id="474" name="Рисунок 9" descr=""/>
          <p:cNvPicPr/>
          <p:nvPr/>
        </p:nvPicPr>
        <p:blipFill>
          <a:blip r:embed="rId3"/>
          <a:stretch/>
        </p:blipFill>
        <p:spPr>
          <a:xfrm>
            <a:off x="387360" y="202320"/>
            <a:ext cx="2496960" cy="912960"/>
          </a:xfrm>
          <a:prstGeom prst="rect">
            <a:avLst/>
          </a:prstGeom>
          <a:ln w="0">
            <a:noFill/>
          </a:ln>
        </p:spPr>
      </p:pic>
      <p:pic>
        <p:nvPicPr>
          <p:cNvPr id="475" name="Graphic 8" descr=""/>
          <p:cNvPicPr/>
          <p:nvPr/>
        </p:nvPicPr>
        <p:blipFill>
          <a:blip r:embed="rId4"/>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745" r:id="rId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46" name="Object 4"/>
          <p:cNvGraphicFramePr/>
          <p:nvPr/>
        </p:nvGraphicFramePr>
        <p:xfrm>
          <a:off x="1440" y="1440"/>
          <a:ext cx="360" cy="360"/>
        </p:xfrm>
        <a:graphic>
          <a:graphicData uri="http://schemas.openxmlformats.org/presentationml/2006/ole">
            <p:oleObj progId="TCLayout.ActiveDocument.1" r:id="rId2" spid="">
              <p:embed/>
              <p:pic>
                <p:nvPicPr>
                  <p:cNvPr id="47" name="Object 4" descr=""/>
                  <p:cNvPicPr/>
                  <p:nvPr/>
                </p:nvPicPr>
                <p:blipFill>
                  <a:blip r:embed="rId3"/>
                  <a:stretch/>
                </p:blipFill>
                <p:spPr>
                  <a:xfrm>
                    <a:off x="1440" y="1440"/>
                    <a:ext cx="360" cy="360"/>
                  </a:xfrm>
                  <a:prstGeom prst="rect">
                    <a:avLst/>
                  </a:prstGeom>
                  <a:ln w="0">
                    <a:noFill/>
                  </a:ln>
                </p:spPr>
              </p:pic>
            </p:oleObj>
          </a:graphicData>
        </a:graphic>
      </p:graphicFrame>
      <p:sp>
        <p:nvSpPr>
          <p:cNvPr id="48"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49" name="Object 7"/>
          <p:cNvGraphicFramePr/>
          <p:nvPr/>
        </p:nvGraphicFramePr>
        <p:xfrm>
          <a:off x="1440" y="1440"/>
          <a:ext cx="360" cy="360"/>
        </p:xfrm>
        <a:graphic>
          <a:graphicData uri="http://schemas.openxmlformats.org/presentationml/2006/ole">
            <p:oleObj progId="TCLayout.ActiveDocument.1" r:id="rId4" spid="">
              <p:embed/>
              <p:pic>
                <p:nvPicPr>
                  <p:cNvPr id="50" name="Object 7" descr=""/>
                  <p:cNvPicPr/>
                  <p:nvPr/>
                </p:nvPicPr>
                <p:blipFill>
                  <a:blip r:embed="rId5"/>
                  <a:stretch/>
                </p:blipFill>
                <p:spPr>
                  <a:xfrm>
                    <a:off x="1440" y="1440"/>
                    <a:ext cx="360" cy="360"/>
                  </a:xfrm>
                  <a:prstGeom prst="rect">
                    <a:avLst/>
                  </a:prstGeom>
                  <a:ln w="0">
                    <a:noFill/>
                  </a:ln>
                </p:spPr>
              </p:pic>
            </p:oleObj>
          </a:graphicData>
        </a:graphic>
      </p:graphicFrame>
      <p:sp>
        <p:nvSpPr>
          <p:cNvPr id="51"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52" name="Рисунок 12" descr=""/>
          <p:cNvPicPr/>
          <p:nvPr/>
        </p:nvPicPr>
        <p:blipFill>
          <a:blip r:embed="rId6"/>
          <a:srcRect l="0" t="-64" r="17002" b="0"/>
          <a:stretch/>
        </p:blipFill>
        <p:spPr>
          <a:xfrm>
            <a:off x="3456360" y="806760"/>
            <a:ext cx="8734320" cy="6039360"/>
          </a:xfrm>
          <a:prstGeom prst="rect">
            <a:avLst/>
          </a:prstGeom>
          <a:ln w="0">
            <a:noFill/>
          </a:ln>
        </p:spPr>
      </p:pic>
      <p:sp>
        <p:nvSpPr>
          <p:cNvPr id="53"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54" name="Graphic 8" descr=""/>
          <p:cNvPicPr/>
          <p:nvPr/>
        </p:nvPicPr>
        <p:blipFill>
          <a:blip r:embed="rId7"/>
          <a:stretch/>
        </p:blipFill>
        <p:spPr>
          <a:xfrm>
            <a:off x="228240" y="200520"/>
            <a:ext cx="427680" cy="431280"/>
          </a:xfrm>
          <a:prstGeom prst="rect">
            <a:avLst/>
          </a:prstGeom>
          <a:ln w="0">
            <a:noFill/>
          </a:ln>
        </p:spPr>
      </p:pic>
      <p:sp>
        <p:nvSpPr>
          <p:cNvPr id="55"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56" name="Picture 1"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57"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58" name="PlaceHolder 1"/>
          <p:cNvSpPr>
            <a:spLocks noGrp="1"/>
          </p:cNvSpPr>
          <p:nvPr>
            <p:ph type="sldNum" idx="2"/>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60AC0A8D-C0C7-40D3-8BB2-DA63BA977551}"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10"/>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6"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477"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478" name="PlaceHolder 3"/>
          <p:cNvSpPr>
            <a:spLocks noGrp="1"/>
          </p:cNvSpPr>
          <p:nvPr>
            <p:ph type="ftr" idx="34"/>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79" name="PlaceHolder 4"/>
          <p:cNvSpPr>
            <a:spLocks noGrp="1"/>
          </p:cNvSpPr>
          <p:nvPr>
            <p:ph type="sldNum" idx="35"/>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2E111C11-1BD3-49A7-B099-3F76F437EB10}"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480" name="PlaceHolder 5"/>
          <p:cNvSpPr>
            <a:spLocks noGrp="1"/>
          </p:cNvSpPr>
          <p:nvPr>
            <p:ph type="dt" idx="36"/>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3" name="PlaceHolder 1"/>
          <p:cNvSpPr>
            <a:spLocks noGrp="1"/>
          </p:cNvSpPr>
          <p:nvPr>
            <p:ph type="ftr" idx="37"/>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84" name="PlaceHolder 2"/>
          <p:cNvSpPr>
            <a:spLocks noGrp="1"/>
          </p:cNvSpPr>
          <p:nvPr>
            <p:ph type="sldNum" idx="38"/>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BB7594BC-6816-46F8-AC51-F66FB2CAA497}"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485" name="PlaceHolder 3"/>
          <p:cNvSpPr>
            <a:spLocks noGrp="1"/>
          </p:cNvSpPr>
          <p:nvPr>
            <p:ph type="dt" idx="39"/>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487"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488"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489" name="PlaceHolder 4"/>
          <p:cNvSpPr>
            <a:spLocks noGrp="1"/>
          </p:cNvSpPr>
          <p:nvPr>
            <p:ph type="ftr" idx="40"/>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90" name="PlaceHolder 5"/>
          <p:cNvSpPr>
            <a:spLocks noGrp="1"/>
          </p:cNvSpPr>
          <p:nvPr>
            <p:ph type="sldNum" idx="41"/>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D22D6077-AE92-4BB3-98F6-5B5287F1FFF3}"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491" name="PlaceHolder 6"/>
          <p:cNvSpPr>
            <a:spLocks noGrp="1"/>
          </p:cNvSpPr>
          <p:nvPr>
            <p:ph type="dt" idx="42"/>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5" name="PlaceHolder 1"/>
          <p:cNvSpPr>
            <a:spLocks noGrp="1"/>
          </p:cNvSpPr>
          <p:nvPr>
            <p:ph type="ftr" idx="43"/>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96" name="PlaceHolder 2"/>
          <p:cNvSpPr>
            <a:spLocks noGrp="1"/>
          </p:cNvSpPr>
          <p:nvPr>
            <p:ph type="sldNum" idx="44"/>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E0A04D20-904E-4A76-878B-C4799D9AF646}"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497" name="PlaceHolder 3"/>
          <p:cNvSpPr>
            <a:spLocks noGrp="1"/>
          </p:cNvSpPr>
          <p:nvPr>
            <p:ph type="dt" idx="45"/>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499" name="PlaceHolder 2"/>
          <p:cNvSpPr>
            <a:spLocks noGrp="1"/>
          </p:cNvSpPr>
          <p:nvPr>
            <p:ph type="ftr" idx="46"/>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00" name="PlaceHolder 3"/>
          <p:cNvSpPr>
            <a:spLocks noGrp="1"/>
          </p:cNvSpPr>
          <p:nvPr>
            <p:ph type="sldNum" idx="47"/>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CC48A06F-83A8-44AF-8E75-457D5F7B47BC}"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501" name="PlaceHolder 4"/>
          <p:cNvSpPr>
            <a:spLocks noGrp="1"/>
          </p:cNvSpPr>
          <p:nvPr>
            <p:ph type="dt" idx="48"/>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3" name="PlaceHolder 1"/>
          <p:cNvSpPr>
            <a:spLocks noGrp="1"/>
          </p:cNvSpPr>
          <p:nvPr>
            <p:ph type="ftr" idx="49"/>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04" name="PlaceHolder 2"/>
          <p:cNvSpPr>
            <a:spLocks noGrp="1"/>
          </p:cNvSpPr>
          <p:nvPr>
            <p:ph type="sldNum" idx="50"/>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93F0C56D-F4E2-4F82-BD1A-36B2A196462B}"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505" name="PlaceHolder 3"/>
          <p:cNvSpPr>
            <a:spLocks noGrp="1"/>
          </p:cNvSpPr>
          <p:nvPr>
            <p:ph type="dt" idx="51"/>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PlaceHolder 1"/>
          <p:cNvSpPr>
            <a:spLocks noGrp="1"/>
          </p:cNvSpPr>
          <p:nvPr>
            <p:ph type="ftr" idx="52"/>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07" name="PlaceHolder 2"/>
          <p:cNvSpPr>
            <a:spLocks noGrp="1"/>
          </p:cNvSpPr>
          <p:nvPr>
            <p:ph type="sldNum" idx="53"/>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6F1FA7BC-405F-4F69-A26A-7391C0D8F7E1}"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508" name="PlaceHolder 3"/>
          <p:cNvSpPr>
            <a:spLocks noGrp="1"/>
          </p:cNvSpPr>
          <p:nvPr>
            <p:ph type="dt" idx="54"/>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9" name="PlaceHolder 1"/>
          <p:cNvSpPr>
            <a:spLocks noGrp="1"/>
          </p:cNvSpPr>
          <p:nvPr>
            <p:ph type="ftr" idx="55"/>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10" name="PlaceHolder 2"/>
          <p:cNvSpPr>
            <a:spLocks noGrp="1"/>
          </p:cNvSpPr>
          <p:nvPr>
            <p:ph type="sldNum" idx="56"/>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Arial"/>
              </a:defRPr>
            </a:lvl1pPr>
          </a:lstStyle>
          <a:p>
            <a:pPr indent="0" algn="r" defTabSz="914400">
              <a:lnSpc>
                <a:spcPct val="100000"/>
              </a:lnSpc>
              <a:buNone/>
              <a:tabLst>
                <a:tab algn="l" pos="0"/>
              </a:tabLst>
            </a:pPr>
            <a:fld id="{CF912C95-F5F6-44D2-A080-ED6B1D5F9DDD}" type="slidenum">
              <a:rPr b="0" lang="ru-RU" sz="1200" spc="-1" strike="noStrike">
                <a:solidFill>
                  <a:schemeClr val="dk1">
                    <a:tint val="75000"/>
                  </a:schemeClr>
                </a:solidFill>
                <a:latin typeface="Arial"/>
              </a:rPr>
              <a:t>&lt;номер&gt;</a:t>
            </a:fld>
            <a:endParaRPr b="0" lang="ru-RU" sz="1200" spc="-1" strike="noStrike">
              <a:solidFill>
                <a:srgbClr val="000000"/>
              </a:solidFill>
              <a:latin typeface="Times New Roman"/>
            </a:endParaRPr>
          </a:p>
        </p:txBody>
      </p:sp>
      <p:sp>
        <p:nvSpPr>
          <p:cNvPr id="511" name="PlaceHolder 3"/>
          <p:cNvSpPr>
            <a:spLocks noGrp="1"/>
          </p:cNvSpPr>
          <p:nvPr>
            <p:ph type="dt" idx="57"/>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2"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513" name="PlaceHolder 2"/>
          <p:cNvSpPr>
            <a:spLocks noGrp="1"/>
          </p:cNvSpPr>
          <p:nvPr>
            <p:ph type="ftr" idx="58"/>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14" name="PlaceHolder 3"/>
          <p:cNvSpPr>
            <a:spLocks noGrp="1"/>
          </p:cNvSpPr>
          <p:nvPr>
            <p:ph type="sldNum" idx="59"/>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73AD0D1A-FF39-4AC5-86B4-3690C0334570}"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15" name="PlaceHolder 4"/>
          <p:cNvSpPr>
            <a:spLocks noGrp="1"/>
          </p:cNvSpPr>
          <p:nvPr>
            <p:ph type="dt" idx="60"/>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 name="PlaceHolder 1"/>
          <p:cNvSpPr>
            <a:spLocks noGrp="1"/>
          </p:cNvSpPr>
          <p:nvPr>
            <p:ph type="ftr" idx="61"/>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19" name="PlaceHolder 2"/>
          <p:cNvSpPr>
            <a:spLocks noGrp="1"/>
          </p:cNvSpPr>
          <p:nvPr>
            <p:ph type="sldNum" idx="62"/>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F6B4F89E-0EC9-44CF-9355-9E80F7DD29E9}"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20" name="PlaceHolder 3"/>
          <p:cNvSpPr>
            <a:spLocks noGrp="1"/>
          </p:cNvSpPr>
          <p:nvPr>
            <p:ph type="dt" idx="63"/>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9" name="Object 4"/>
          <p:cNvGraphicFramePr/>
          <p:nvPr/>
        </p:nvGraphicFramePr>
        <p:xfrm>
          <a:off x="1440" y="1440"/>
          <a:ext cx="360" cy="360"/>
        </p:xfrm>
        <a:graphic>
          <a:graphicData uri="http://schemas.openxmlformats.org/presentationml/2006/ole">
            <p:oleObj progId="TCLayout.ActiveDocument.1" r:id="rId2" spid="">
              <p:embed/>
              <p:pic>
                <p:nvPicPr>
                  <p:cNvPr id="60" name="Object 4" descr=""/>
                  <p:cNvPicPr/>
                  <p:nvPr/>
                </p:nvPicPr>
                <p:blipFill>
                  <a:blip r:embed="rId3"/>
                  <a:stretch/>
                </p:blipFill>
                <p:spPr>
                  <a:xfrm>
                    <a:off x="1440" y="1440"/>
                    <a:ext cx="360" cy="360"/>
                  </a:xfrm>
                  <a:prstGeom prst="rect">
                    <a:avLst/>
                  </a:prstGeom>
                  <a:ln w="0">
                    <a:noFill/>
                  </a:ln>
                </p:spPr>
              </p:pic>
            </p:oleObj>
          </a:graphicData>
        </a:graphic>
      </p:graphicFrame>
      <p:sp>
        <p:nvSpPr>
          <p:cNvPr id="61"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2" name="Object 7"/>
          <p:cNvGraphicFramePr/>
          <p:nvPr/>
        </p:nvGraphicFramePr>
        <p:xfrm>
          <a:off x="1440" y="1440"/>
          <a:ext cx="360" cy="360"/>
        </p:xfrm>
        <a:graphic>
          <a:graphicData uri="http://schemas.openxmlformats.org/presentationml/2006/ole">
            <p:oleObj progId="TCLayout.ActiveDocument.1" r:id="rId4" spid="">
              <p:embed/>
              <p:pic>
                <p:nvPicPr>
                  <p:cNvPr id="63" name="Object 7" descr=""/>
                  <p:cNvPicPr/>
                  <p:nvPr/>
                </p:nvPicPr>
                <p:blipFill>
                  <a:blip r:embed="rId5"/>
                  <a:stretch/>
                </p:blipFill>
                <p:spPr>
                  <a:xfrm>
                    <a:off x="1440" y="1440"/>
                    <a:ext cx="360" cy="360"/>
                  </a:xfrm>
                  <a:prstGeom prst="rect">
                    <a:avLst/>
                  </a:prstGeom>
                  <a:ln w="0">
                    <a:noFill/>
                  </a:ln>
                </p:spPr>
              </p:pic>
            </p:oleObj>
          </a:graphicData>
        </a:graphic>
      </p:graphicFrame>
      <p:sp>
        <p:nvSpPr>
          <p:cNvPr id="64"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65" name="Graphic 8" descr=""/>
          <p:cNvPicPr/>
          <p:nvPr/>
        </p:nvPicPr>
        <p:blipFill>
          <a:blip r:embed="rId6"/>
          <a:srcRect l="0" t="0" r="15689" b="0"/>
          <a:stretch/>
        </p:blipFill>
        <p:spPr>
          <a:xfrm>
            <a:off x="0" y="6089400"/>
            <a:ext cx="12190680" cy="767160"/>
          </a:xfrm>
          <a:prstGeom prst="rect">
            <a:avLst/>
          </a:prstGeom>
          <a:ln w="0">
            <a:noFill/>
          </a:ln>
        </p:spPr>
      </p:pic>
      <p:pic>
        <p:nvPicPr>
          <p:cNvPr id="66"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67"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8" name="Picture 3"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69" name="Рисунок 5" descr=""/>
          <p:cNvPicPr/>
          <p:nvPr/>
        </p:nvPicPr>
        <p:blipFill>
          <a:blip r:embed="rId9"/>
          <a:srcRect l="32347" t="0" r="0" b="88976"/>
          <a:stretch/>
        </p:blipFill>
        <p:spPr>
          <a:xfrm>
            <a:off x="0" y="6219720"/>
            <a:ext cx="7009560" cy="653760"/>
          </a:xfrm>
          <a:prstGeom prst="rect">
            <a:avLst/>
          </a:prstGeom>
          <a:ln w="0">
            <a:noFill/>
          </a:ln>
        </p:spPr>
      </p:pic>
      <p:sp>
        <p:nvSpPr>
          <p:cNvPr id="70" name="PlaceHolder 1"/>
          <p:cNvSpPr>
            <a:spLocks noGrp="1"/>
          </p:cNvSpPr>
          <p:nvPr>
            <p:ph type="sldNum" idx="3"/>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F405E37E-B807-48C4-983C-6FE66AA4D3BB}"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10"/>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1" name="PlaceHolder 1"/>
          <p:cNvSpPr>
            <a:spLocks noGrp="1"/>
          </p:cNvSpPr>
          <p:nvPr>
            <p:ph type="ftr" idx="64"/>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22" name="PlaceHolder 2"/>
          <p:cNvSpPr>
            <a:spLocks noGrp="1"/>
          </p:cNvSpPr>
          <p:nvPr>
            <p:ph type="sldNum" idx="65"/>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250F087F-B13C-499D-8132-C4EECA5D7547}"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23" name="PlaceHolder 3"/>
          <p:cNvSpPr>
            <a:spLocks noGrp="1"/>
          </p:cNvSpPr>
          <p:nvPr>
            <p:ph type="dt" idx="66"/>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4" name="Рисунок 7" descr=""/>
          <p:cNvPicPr/>
          <p:nvPr/>
        </p:nvPicPr>
        <p:blipFill>
          <a:blip r:embed="rId2"/>
          <a:stretch/>
        </p:blipFill>
        <p:spPr>
          <a:xfrm>
            <a:off x="0" y="0"/>
            <a:ext cx="12190680" cy="68565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69" r:id="rId3"/>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5" name="Рисунок 7" descr=""/>
          <p:cNvPicPr/>
          <p:nvPr/>
        </p:nvPicPr>
        <p:blipFill>
          <a:blip r:embed="rId2"/>
          <a:stretch/>
        </p:blipFill>
        <p:spPr>
          <a:xfrm>
            <a:off x="0" y="0"/>
            <a:ext cx="12190680" cy="68565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71" r:id="rId3"/>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6" name="Рисунок 2" descr=""/>
          <p:cNvPicPr/>
          <p:nvPr/>
        </p:nvPicPr>
        <p:blipFill>
          <a:blip r:embed="rId2"/>
          <a:stretch/>
        </p:blipFill>
        <p:spPr>
          <a:xfrm>
            <a:off x="0" y="0"/>
            <a:ext cx="12190680" cy="6856560"/>
          </a:xfrm>
          <a:prstGeom prst="rect">
            <a:avLst/>
          </a:prstGeom>
          <a:ln w="0">
            <a:noFill/>
          </a:ln>
        </p:spPr>
      </p:pic>
      <p:sp>
        <p:nvSpPr>
          <p:cNvPr id="527"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28" name="Graphic 8" descr=""/>
          <p:cNvPicPr/>
          <p:nvPr/>
        </p:nvPicPr>
        <p:blipFill>
          <a:blip r:embed="rId3"/>
          <a:stretch/>
        </p:blipFill>
        <p:spPr>
          <a:xfrm>
            <a:off x="228240" y="200520"/>
            <a:ext cx="427680" cy="431280"/>
          </a:xfrm>
          <a:prstGeom prst="rect">
            <a:avLst/>
          </a:prstGeom>
          <a:ln w="0">
            <a:noFill/>
          </a:ln>
        </p:spPr>
      </p:pic>
      <p:sp>
        <p:nvSpPr>
          <p:cNvPr id="529" name="PlaceHolder 1"/>
          <p:cNvSpPr>
            <a:spLocks noGrp="1"/>
          </p:cNvSpPr>
          <p:nvPr>
            <p:ph type="sldNum" idx="67"/>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70363EDF-313D-48C3-8CB9-66BDF41F6432}"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3" r:id="rId4"/>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0" name="Рисунок 3" descr=""/>
          <p:cNvPicPr/>
          <p:nvPr/>
        </p:nvPicPr>
        <p:blipFill>
          <a:blip r:embed="rId2"/>
          <a:stretch/>
        </p:blipFill>
        <p:spPr>
          <a:xfrm>
            <a:off x="0" y="0"/>
            <a:ext cx="12190680" cy="6856560"/>
          </a:xfrm>
          <a:prstGeom prst="rect">
            <a:avLst/>
          </a:prstGeom>
          <a:ln w="0">
            <a:noFill/>
          </a:ln>
        </p:spPr>
      </p:pic>
      <p:sp>
        <p:nvSpPr>
          <p:cNvPr id="531"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32" name="Graphic 8" descr=""/>
          <p:cNvPicPr/>
          <p:nvPr/>
        </p:nvPicPr>
        <p:blipFill>
          <a:blip r:embed="rId3"/>
          <a:stretch/>
        </p:blipFill>
        <p:spPr>
          <a:xfrm>
            <a:off x="228240" y="200520"/>
            <a:ext cx="427680" cy="431280"/>
          </a:xfrm>
          <a:prstGeom prst="rect">
            <a:avLst/>
          </a:prstGeom>
          <a:ln w="0">
            <a:noFill/>
          </a:ln>
        </p:spPr>
      </p:pic>
      <p:sp>
        <p:nvSpPr>
          <p:cNvPr id="533" name="PlaceHolder 1"/>
          <p:cNvSpPr>
            <a:spLocks noGrp="1"/>
          </p:cNvSpPr>
          <p:nvPr>
            <p:ph type="sldNum" idx="68"/>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7936CC45-4922-4BF8-B4E5-C1324616EE0F}"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5" r:id="rId4"/>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4"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35" name="Graphic 8" descr=""/>
          <p:cNvPicPr/>
          <p:nvPr/>
        </p:nvPicPr>
        <p:blipFill>
          <a:blip r:embed="rId2"/>
          <a:stretch/>
        </p:blipFill>
        <p:spPr>
          <a:xfrm>
            <a:off x="228240" y="200520"/>
            <a:ext cx="427680" cy="431280"/>
          </a:xfrm>
          <a:prstGeom prst="rect">
            <a:avLst/>
          </a:prstGeom>
          <a:ln w="0">
            <a:noFill/>
          </a:ln>
        </p:spPr>
      </p:pic>
      <p:pic>
        <p:nvPicPr>
          <p:cNvPr id="536" name="Рисунок 7" descr=""/>
          <p:cNvPicPr/>
          <p:nvPr/>
        </p:nvPicPr>
        <p:blipFill>
          <a:blip r:embed="rId3"/>
          <a:stretch/>
        </p:blipFill>
        <p:spPr>
          <a:xfrm>
            <a:off x="0" y="5793120"/>
            <a:ext cx="12190680" cy="1080360"/>
          </a:xfrm>
          <a:prstGeom prst="rect">
            <a:avLst/>
          </a:prstGeom>
          <a:ln w="0">
            <a:noFill/>
          </a:ln>
        </p:spPr>
      </p:pic>
      <p:sp>
        <p:nvSpPr>
          <p:cNvPr id="537" name="PlaceHolder 1"/>
          <p:cNvSpPr>
            <a:spLocks noGrp="1"/>
          </p:cNvSpPr>
          <p:nvPr>
            <p:ph type="sldNum" idx="69"/>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58132F56-4B29-4C5F-8642-1D0B17443448}"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7" r:id="rId4"/>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39" name="Graphic 8" descr=""/>
          <p:cNvPicPr/>
          <p:nvPr/>
        </p:nvPicPr>
        <p:blipFill>
          <a:blip r:embed="rId2"/>
          <a:stretch/>
        </p:blipFill>
        <p:spPr>
          <a:xfrm>
            <a:off x="228240" y="200520"/>
            <a:ext cx="427680" cy="431280"/>
          </a:xfrm>
          <a:prstGeom prst="rect">
            <a:avLst/>
          </a:prstGeom>
          <a:ln w="0">
            <a:noFill/>
          </a:ln>
        </p:spPr>
      </p:pic>
      <p:sp>
        <p:nvSpPr>
          <p:cNvPr id="540" name="PlaceHolder 1"/>
          <p:cNvSpPr>
            <a:spLocks noGrp="1"/>
          </p:cNvSpPr>
          <p:nvPr>
            <p:ph type="sldNum" idx="70"/>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FA52646B-91C4-41C7-A6B1-37763F195956}"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9" r:id="rId3"/>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41" name="Рисунок 8" descr=""/>
          <p:cNvPicPr/>
          <p:nvPr/>
        </p:nvPicPr>
        <p:blipFill>
          <a:blip r:embed="rId2"/>
          <a:stretch/>
        </p:blipFill>
        <p:spPr>
          <a:xfrm>
            <a:off x="0" y="5793120"/>
            <a:ext cx="12190680" cy="1080360"/>
          </a:xfrm>
          <a:prstGeom prst="rect">
            <a:avLst/>
          </a:prstGeom>
          <a:ln w="0">
            <a:noFill/>
          </a:ln>
        </p:spPr>
      </p:pic>
      <p:sp>
        <p:nvSpPr>
          <p:cNvPr id="542" name="PlaceHolder 1"/>
          <p:cNvSpPr>
            <a:spLocks noGrp="1"/>
          </p:cNvSpPr>
          <p:nvPr>
            <p:ph type="sldNum" idx="71"/>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en-US" sz="1400" spc="-1" strike="noStrike">
                <a:solidFill>
                  <a:schemeClr val="lt1">
                    <a:tint val="75000"/>
                  </a:schemeClr>
                </a:solidFill>
                <a:latin typeface="Calibri"/>
              </a:defRPr>
            </a:lvl1pPr>
          </a:lstStyle>
          <a:p>
            <a:pPr indent="0" algn="r" defTabSz="914400">
              <a:lnSpc>
                <a:spcPct val="100000"/>
              </a:lnSpc>
              <a:buNone/>
              <a:tabLst>
                <a:tab algn="l" pos="0"/>
              </a:tabLst>
            </a:pPr>
            <a:fld id="{B2B34412-F093-46E8-9EBF-6340186112AF}" type="slidenum">
              <a:rPr b="1" lang="en-US" sz="1400" spc="-1" strike="noStrike">
                <a:solidFill>
                  <a:schemeClr val="lt1">
                    <a:tint val="75000"/>
                  </a:schemeClr>
                </a:solidFill>
                <a:latin typeface="Calibri"/>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1" r:id="rId3"/>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3" name="Прямоугольник 7"/>
          <p:cNvSpPr/>
          <p:nvPr/>
        </p:nvSpPr>
        <p:spPr>
          <a:xfrm>
            <a:off x="0" y="822960"/>
            <a:ext cx="12190680" cy="6033600"/>
          </a:xfrm>
          <a:prstGeom prst="rect">
            <a:avLst/>
          </a:prstGeom>
          <a:gradFill rotWithShape="0">
            <a:gsLst>
              <a:gs pos="0">
                <a:srgbClr val="007aff"/>
              </a:gs>
              <a:gs pos="100000">
                <a:srgbClr val="00cc99"/>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sp>
        <p:nvSpPr>
          <p:cNvPr id="544"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45" name="Graphic 8" descr=""/>
          <p:cNvPicPr/>
          <p:nvPr/>
        </p:nvPicPr>
        <p:blipFill>
          <a:blip r:embed="rId2"/>
          <a:stretch/>
        </p:blipFill>
        <p:spPr>
          <a:xfrm>
            <a:off x="228240" y="200520"/>
            <a:ext cx="427680" cy="431280"/>
          </a:xfrm>
          <a:prstGeom prst="rect">
            <a:avLst/>
          </a:prstGeom>
          <a:ln w="0">
            <a:noFill/>
          </a:ln>
        </p:spPr>
      </p:pic>
      <p:sp>
        <p:nvSpPr>
          <p:cNvPr id="546" name="PlaceHolder 1"/>
          <p:cNvSpPr>
            <a:spLocks noGrp="1"/>
          </p:cNvSpPr>
          <p:nvPr>
            <p:ph type="sldNum" idx="72"/>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F415649E-D47D-4896-866D-C52EB454994B}"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3" r:id="rId3"/>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7"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5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549" name="PlaceHolder 3"/>
          <p:cNvSpPr>
            <a:spLocks noGrp="1"/>
          </p:cNvSpPr>
          <p:nvPr>
            <p:ph type="ftr" idx="73"/>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50" name="PlaceHolder 4"/>
          <p:cNvSpPr>
            <a:spLocks noGrp="1"/>
          </p:cNvSpPr>
          <p:nvPr>
            <p:ph type="sldNum" idx="74"/>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3B347796-7D03-4815-A51F-1DAD2CD7C8C9}"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51" name="PlaceHolder 5"/>
          <p:cNvSpPr>
            <a:spLocks noGrp="1"/>
          </p:cNvSpPr>
          <p:nvPr>
            <p:ph type="dt" idx="75"/>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1" name="Object 4"/>
          <p:cNvGraphicFramePr/>
          <p:nvPr/>
        </p:nvGraphicFramePr>
        <p:xfrm>
          <a:off x="1440" y="1440"/>
          <a:ext cx="360" cy="360"/>
        </p:xfrm>
        <a:graphic>
          <a:graphicData uri="http://schemas.openxmlformats.org/presentationml/2006/ole">
            <p:oleObj progId="TCLayout.ActiveDocument.1" r:id="rId2" spid="">
              <p:embed/>
              <p:pic>
                <p:nvPicPr>
                  <p:cNvPr id="72" name="Object 4" descr=""/>
                  <p:cNvPicPr/>
                  <p:nvPr/>
                </p:nvPicPr>
                <p:blipFill>
                  <a:blip r:embed="rId3"/>
                  <a:stretch/>
                </p:blipFill>
                <p:spPr>
                  <a:xfrm>
                    <a:off x="1440" y="1440"/>
                    <a:ext cx="360" cy="360"/>
                  </a:xfrm>
                  <a:prstGeom prst="rect">
                    <a:avLst/>
                  </a:prstGeom>
                  <a:ln w="0">
                    <a:noFill/>
                  </a:ln>
                </p:spPr>
              </p:pic>
            </p:oleObj>
          </a:graphicData>
        </a:graphic>
      </p:graphicFrame>
      <p:sp>
        <p:nvSpPr>
          <p:cNvPr id="73"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74" name="Object 7"/>
          <p:cNvGraphicFramePr/>
          <p:nvPr/>
        </p:nvGraphicFramePr>
        <p:xfrm>
          <a:off x="1440" y="1440"/>
          <a:ext cx="360" cy="360"/>
        </p:xfrm>
        <a:graphic>
          <a:graphicData uri="http://schemas.openxmlformats.org/presentationml/2006/ole">
            <p:oleObj progId="TCLayout.ActiveDocument.1" r:id="rId4" spid="">
              <p:embed/>
              <p:pic>
                <p:nvPicPr>
                  <p:cNvPr id="75" name="Object 7" descr=""/>
                  <p:cNvPicPr/>
                  <p:nvPr/>
                </p:nvPicPr>
                <p:blipFill>
                  <a:blip r:embed="rId5"/>
                  <a:stretch/>
                </p:blipFill>
                <p:spPr>
                  <a:xfrm>
                    <a:off x="1440" y="1440"/>
                    <a:ext cx="360" cy="360"/>
                  </a:xfrm>
                  <a:prstGeom prst="rect">
                    <a:avLst/>
                  </a:prstGeom>
                  <a:ln w="0">
                    <a:noFill/>
                  </a:ln>
                </p:spPr>
              </p:pic>
            </p:oleObj>
          </a:graphicData>
        </a:graphic>
      </p:graphicFrame>
      <p:sp>
        <p:nvSpPr>
          <p:cNvPr id="76"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77"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78" name="Picture 1" descr="Logo&#10;&#10;Description automatically generated"/>
          <p:cNvPicPr/>
          <p:nvPr/>
        </p:nvPicPr>
        <p:blipFill>
          <a:blip r:embed="rId6"/>
          <a:srcRect l="0" t="0" r="0" b="18391"/>
          <a:stretch/>
        </p:blipFill>
        <p:spPr>
          <a:xfrm>
            <a:off x="175320" y="143280"/>
            <a:ext cx="609840" cy="550080"/>
          </a:xfrm>
          <a:prstGeom prst="rect">
            <a:avLst/>
          </a:prstGeom>
          <a:ln w="0">
            <a:noFill/>
          </a:ln>
        </p:spPr>
      </p:pic>
      <p:sp>
        <p:nvSpPr>
          <p:cNvPr id="79" name="PlaceHolder 1"/>
          <p:cNvSpPr>
            <a:spLocks noGrp="1"/>
          </p:cNvSpPr>
          <p:nvPr>
            <p:ph type="sldNum" idx="4"/>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35EC869F-29A4-43A0-A846-E4FAA8F03CFC}"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7"/>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4" name="Rectangle 13"/>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240" spc="-1" strike="noStrike">
              <a:solidFill>
                <a:schemeClr val="lt1"/>
              </a:solidFill>
              <a:latin typeface="Calibri"/>
            </a:endParaRPr>
          </a:p>
        </p:txBody>
      </p:sp>
      <p:pic>
        <p:nvPicPr>
          <p:cNvPr id="555" name="Graphic 8" descr=""/>
          <p:cNvPicPr/>
          <p:nvPr/>
        </p:nvPicPr>
        <p:blipFill>
          <a:blip r:embed="rId2"/>
          <a:stretch/>
        </p:blipFill>
        <p:spPr>
          <a:xfrm>
            <a:off x="228240" y="200520"/>
            <a:ext cx="427680" cy="431280"/>
          </a:xfrm>
          <a:prstGeom prst="rect">
            <a:avLst/>
          </a:prstGeom>
          <a:ln w="0">
            <a:noFill/>
          </a:ln>
        </p:spPr>
      </p:pic>
      <p:sp>
        <p:nvSpPr>
          <p:cNvPr id="556" name="PlaceHolder 1"/>
          <p:cNvSpPr>
            <a:spLocks noGrp="1"/>
          </p:cNvSpPr>
          <p:nvPr>
            <p:ph type="sldNum" idx="76"/>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70" spc="-1" strike="noStrike">
                <a:solidFill>
                  <a:schemeClr val="lt1">
                    <a:tint val="75000"/>
                  </a:schemeClr>
                </a:solidFill>
                <a:latin typeface="Calibri"/>
              </a:defRPr>
            </a:lvl1pPr>
          </a:lstStyle>
          <a:p>
            <a:pPr indent="0" algn="r" defTabSz="914400">
              <a:lnSpc>
                <a:spcPct val="100000"/>
              </a:lnSpc>
              <a:buNone/>
              <a:tabLst>
                <a:tab algn="l" pos="0"/>
              </a:tabLst>
            </a:pPr>
            <a:fld id="{17469CE5-936F-4A84-B29C-01AB739A9283}" type="slidenum">
              <a:rPr b="1" lang="ru-RU" sz="1470" spc="-1" strike="noStrike">
                <a:solidFill>
                  <a:schemeClr val="lt1">
                    <a:tint val="75000"/>
                  </a:schemeClr>
                </a:solidFill>
                <a:latin typeface="Calibri"/>
              </a:rPr>
              <a:t>&lt;номер&gt;</a:t>
            </a:fld>
            <a:endParaRPr b="0" lang="ru-RU" sz="14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87" r:id="rId3"/>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7"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Calibri"/>
            </a:endParaRPr>
          </a:p>
        </p:txBody>
      </p:sp>
      <p:pic>
        <p:nvPicPr>
          <p:cNvPr id="558" name="Graphic 8" descr=""/>
          <p:cNvPicPr/>
          <p:nvPr/>
        </p:nvPicPr>
        <p:blipFill>
          <a:blip r:embed="rId2"/>
          <a:srcRect l="0" t="0" r="15689" b="0"/>
          <a:stretch/>
        </p:blipFill>
        <p:spPr>
          <a:xfrm>
            <a:off x="0" y="6091200"/>
            <a:ext cx="12191760" cy="767520"/>
          </a:xfrm>
          <a:prstGeom prst="rect">
            <a:avLst/>
          </a:prstGeom>
          <a:ln w="0">
            <a:noFill/>
          </a:ln>
        </p:spPr>
      </p:pic>
      <p:sp>
        <p:nvSpPr>
          <p:cNvPr id="559" name="Slide Number Placeholder 6"/>
          <p:cNvSpPr/>
          <p:nvPr/>
        </p:nvSpPr>
        <p:spPr>
          <a:xfrm>
            <a:off x="9448920" y="6507360"/>
            <a:ext cx="2741760" cy="363600"/>
          </a:xfrm>
          <a:prstGeom prst="rect">
            <a:avLst/>
          </a:prstGeom>
          <a:noFill/>
          <a:ln w="0">
            <a:noFill/>
          </a:ln>
        </p:spPr>
        <p:style>
          <a:lnRef idx="0"/>
          <a:fillRef idx="0"/>
          <a:effectRef idx="0"/>
          <a:fontRef idx="minor"/>
        </p:style>
        <p:txBody>
          <a:bodyPr lIns="90000" rIns="90000" tIns="45000" bIns="45000" anchor="ctr">
            <a:noAutofit/>
          </a:bodyPr>
          <a:p>
            <a:pPr algn="r" defTabSz="349200">
              <a:lnSpc>
                <a:spcPct val="100000"/>
              </a:lnSpc>
            </a:pPr>
            <a:fld id="{C522A384-5983-4DE2-B4DB-4B362A28B296}" type="slidenum">
              <a:rPr b="1" lang="ru-RU" sz="1400" spc="-1" strike="noStrike">
                <a:solidFill>
                  <a:schemeClr val="lt1"/>
                </a:solidFill>
                <a:latin typeface="Calibri"/>
              </a:rPr>
              <a:t>&lt;номер&gt;</a:t>
            </a:fld>
            <a:endParaRPr b="0" lang="ru-RU" sz="1400" spc="-1" strike="noStrike">
              <a:solidFill>
                <a:srgbClr val="000000"/>
              </a:solidFill>
              <a:latin typeface="Arial"/>
            </a:endParaRPr>
          </a:p>
        </p:txBody>
      </p:sp>
      <p:sp>
        <p:nvSpPr>
          <p:cNvPr id="560"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Calibri"/>
            </a:endParaRPr>
          </a:p>
        </p:txBody>
      </p:sp>
      <p:pic>
        <p:nvPicPr>
          <p:cNvPr id="561" name="Picture 3" descr="Logo&#10;&#10;Description automatically generated"/>
          <p:cNvPicPr/>
          <p:nvPr/>
        </p:nvPicPr>
        <p:blipFill>
          <a:blip r:embed="rId3"/>
          <a:srcRect l="0" t="0" r="0" b="18391"/>
          <a:stretch/>
        </p:blipFill>
        <p:spPr>
          <a:xfrm>
            <a:off x="175320" y="143280"/>
            <a:ext cx="609840" cy="550080"/>
          </a:xfrm>
          <a:prstGeom prst="rect">
            <a:avLst/>
          </a:prstGeom>
          <a:ln w="0">
            <a:noFill/>
          </a:ln>
        </p:spPr>
      </p:pic>
      <p:pic>
        <p:nvPicPr>
          <p:cNvPr id="562" name="Рисунок 16" descr=""/>
          <p:cNvPicPr/>
          <p:nvPr/>
        </p:nvPicPr>
        <p:blipFill>
          <a:blip r:embed="rId4"/>
          <a:srcRect l="32347" t="0" r="0" b="88976"/>
          <a:stretch/>
        </p:blipFill>
        <p:spPr>
          <a:xfrm>
            <a:off x="0" y="6234480"/>
            <a:ext cx="7009560" cy="653760"/>
          </a:xfrm>
          <a:prstGeom prst="rect">
            <a:avLst/>
          </a:prstGeom>
          <a:ln w="0">
            <a:noFill/>
          </a:ln>
        </p:spPr>
      </p:pic>
      <p:pic>
        <p:nvPicPr>
          <p:cNvPr id="563" name="Рисунок 17" descr=""/>
          <p:cNvPicPr/>
          <p:nvPr/>
        </p:nvPicPr>
        <p:blipFill>
          <a:blip r:embed="rId5"/>
          <a:srcRect l="0" t="0" r="24895" b="82952"/>
          <a:stretch/>
        </p:blipFill>
        <p:spPr>
          <a:xfrm>
            <a:off x="4408560" y="5859360"/>
            <a:ext cx="7782120" cy="1011960"/>
          </a:xfrm>
          <a:prstGeom prst="rect">
            <a:avLst/>
          </a:prstGeom>
          <a:ln w="0">
            <a:noFill/>
          </a:ln>
        </p:spPr>
      </p:pic>
      <p:sp>
        <p:nvSpPr>
          <p:cNvPr id="564" name="PlaceHolder 1"/>
          <p:cNvSpPr>
            <a:spLocks noGrp="1"/>
          </p:cNvSpPr>
          <p:nvPr>
            <p:ph type="sldNum" idx="77"/>
          </p:nvPr>
        </p:nvSpPr>
        <p:spPr>
          <a:xfrm>
            <a:off x="8744040" y="633420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1">
                    <a:tint val="75000"/>
                  </a:schemeClr>
                </a:solidFill>
                <a:latin typeface="Calibri"/>
              </a:defRPr>
            </a:lvl1pPr>
          </a:lstStyle>
          <a:p>
            <a:pPr indent="0" algn="r" defTabSz="914400">
              <a:lnSpc>
                <a:spcPct val="100000"/>
              </a:lnSpc>
              <a:buNone/>
              <a:tabLst>
                <a:tab algn="l" pos="0"/>
              </a:tabLst>
            </a:pPr>
            <a:fld id="{52DAFD63-57BB-4CF2-BFC8-5A7A2FFA8801}" type="slidenum">
              <a:rPr b="1" lang="ru-RU" sz="1400" spc="-1" strike="noStrike">
                <a:solidFill>
                  <a:schemeClr val="lt1">
                    <a:tint val="75000"/>
                  </a:schemeClr>
                </a:solidFill>
                <a:latin typeface="Calibri"/>
              </a:rPr>
              <a:t>&lt;номер&gt;</a:t>
            </a:fld>
            <a:endParaRPr b="0" lang="ru-RU" sz="1400" spc="-1" strike="noStrike">
              <a:solidFill>
                <a:srgbClr val="000000"/>
              </a:solidFill>
              <a:latin typeface="Times New Roman"/>
            </a:endParaRPr>
          </a:p>
        </p:txBody>
      </p:sp>
      <p:sp>
        <p:nvSpPr>
          <p:cNvPr id="565"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566"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89" r:id="rId6"/>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dffcb"/>
            </a:gs>
          </a:gsLst>
          <a:path path="circle">
            <a:fillToRect l="50000" t="50000" r="50000" b="50000"/>
          </a:path>
        </a:gradFill>
      </p:bgPr>
    </p:bg>
    <p:spTree>
      <p:nvGrpSpPr>
        <p:cNvPr id="1" name=""/>
        <p:cNvGrpSpPr/>
        <p:nvPr/>
      </p:nvGrpSpPr>
      <p:grpSpPr>
        <a:xfrm>
          <a:off x="0" y="0"/>
          <a:ext cx="0" cy="0"/>
          <a:chOff x="0" y="0"/>
          <a:chExt cx="0" cy="0"/>
        </a:xfrm>
      </p:grpSpPr>
      <p:sp>
        <p:nvSpPr>
          <p:cNvPr id="567"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Calibri"/>
            </a:endParaRPr>
          </a:p>
        </p:txBody>
      </p:sp>
      <p:pic>
        <p:nvPicPr>
          <p:cNvPr id="568" name="Graphic 8" descr=""/>
          <p:cNvPicPr/>
          <p:nvPr/>
        </p:nvPicPr>
        <p:blipFill>
          <a:blip r:embed="rId2"/>
          <a:stretch/>
        </p:blipFill>
        <p:spPr>
          <a:xfrm>
            <a:off x="228240" y="200520"/>
            <a:ext cx="427680" cy="431280"/>
          </a:xfrm>
          <a:prstGeom prst="rect">
            <a:avLst/>
          </a:prstGeom>
          <a:ln w="0">
            <a:noFill/>
          </a:ln>
        </p:spPr>
      </p:pic>
      <p:sp>
        <p:nvSpPr>
          <p:cNvPr id="569"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Calibri"/>
            </a:endParaRPr>
          </a:p>
        </p:txBody>
      </p:sp>
      <p:pic>
        <p:nvPicPr>
          <p:cNvPr id="570" name="Picture 1" descr="Logo&#10;&#10;Description automatically generated"/>
          <p:cNvPicPr/>
          <p:nvPr/>
        </p:nvPicPr>
        <p:blipFill>
          <a:blip r:embed="rId3"/>
          <a:srcRect l="0" t="0" r="0" b="18391"/>
          <a:stretch/>
        </p:blipFill>
        <p:spPr>
          <a:xfrm>
            <a:off x="175320" y="143280"/>
            <a:ext cx="609840" cy="550080"/>
          </a:xfrm>
          <a:prstGeom prst="rect">
            <a:avLst/>
          </a:prstGeom>
          <a:ln w="0">
            <a:noFill/>
          </a:ln>
        </p:spPr>
      </p:pic>
      <p:pic>
        <p:nvPicPr>
          <p:cNvPr id="571" name="Рисунок 12" descr=""/>
          <p:cNvPicPr/>
          <p:nvPr/>
        </p:nvPicPr>
        <p:blipFill>
          <a:blip r:embed="rId4"/>
          <a:srcRect l="0" t="-64" r="17002" b="0"/>
          <a:stretch/>
        </p:blipFill>
        <p:spPr>
          <a:xfrm>
            <a:off x="3456360" y="817200"/>
            <a:ext cx="8734320" cy="6039360"/>
          </a:xfrm>
          <a:prstGeom prst="rect">
            <a:avLst/>
          </a:prstGeom>
          <a:ln w="0">
            <a:noFill/>
          </a:ln>
        </p:spPr>
      </p:pic>
      <p:pic>
        <p:nvPicPr>
          <p:cNvPr id="572" name="Рисунок 12" descr=""/>
          <p:cNvPicPr/>
          <p:nvPr/>
        </p:nvPicPr>
        <p:blipFill>
          <a:blip r:embed="rId5"/>
          <a:srcRect l="0" t="-64" r="17002" b="0"/>
          <a:stretch/>
        </p:blipFill>
        <p:spPr>
          <a:xfrm flipH="1">
            <a:off x="1440" y="825480"/>
            <a:ext cx="8734320" cy="6039360"/>
          </a:xfrm>
          <a:prstGeom prst="rect">
            <a:avLst/>
          </a:prstGeom>
          <a:ln w="0">
            <a:noFill/>
          </a:ln>
        </p:spPr>
      </p:pic>
      <p:sp>
        <p:nvSpPr>
          <p:cNvPr id="573" name="PlaceHolder 1"/>
          <p:cNvSpPr>
            <a:spLocks noGrp="1"/>
          </p:cNvSpPr>
          <p:nvPr>
            <p:ph type="sldNum" idx="78"/>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1"/>
                </a:solidFill>
                <a:latin typeface="Calibri"/>
              </a:defRPr>
            </a:lvl1pPr>
          </a:lstStyle>
          <a:p>
            <a:pPr indent="0" algn="r" defTabSz="914400">
              <a:lnSpc>
                <a:spcPct val="100000"/>
              </a:lnSpc>
              <a:buNone/>
              <a:tabLst>
                <a:tab algn="l" pos="0"/>
              </a:tabLst>
            </a:pPr>
            <a:fld id="{3FEBC410-179F-48A1-97AA-C177D81D723B}" type="slidenum">
              <a:rPr b="1" lang="ru-RU" sz="1400" spc="-1" strike="noStrike">
                <a:solidFill>
                  <a:schemeClr val="dk1"/>
                </a:solidFill>
                <a:latin typeface="Calibri"/>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1" r:id="rId6"/>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9dc3e6"/>
            </a:gs>
          </a:gsLst>
          <a:lin ang="0"/>
        </a:gradFill>
      </p:bgPr>
    </p:bg>
    <p:spTree>
      <p:nvGrpSpPr>
        <p:cNvPr id="1" name=""/>
        <p:cNvGrpSpPr/>
        <p:nvPr/>
      </p:nvGrpSpPr>
      <p:grpSpPr>
        <a:xfrm>
          <a:off x="0" y="0"/>
          <a:ext cx="0" cy="0"/>
          <a:chOff x="0" y="0"/>
          <a:chExt cx="0" cy="0"/>
        </a:xfrm>
      </p:grpSpPr>
      <p:pic>
        <p:nvPicPr>
          <p:cNvPr id="574" name="Рисунок 12" descr=""/>
          <p:cNvPicPr/>
          <p:nvPr/>
        </p:nvPicPr>
        <p:blipFill>
          <a:blip r:embed="rId2"/>
          <a:srcRect l="0" t="-64" r="3286" b="0"/>
          <a:stretch/>
        </p:blipFill>
        <p:spPr>
          <a:xfrm>
            <a:off x="632520" y="0"/>
            <a:ext cx="11557800" cy="6858360"/>
          </a:xfrm>
          <a:prstGeom prst="rect">
            <a:avLst/>
          </a:prstGeom>
          <a:ln w="0">
            <a:noFill/>
          </a:ln>
        </p:spPr>
      </p:pic>
      <p:pic>
        <p:nvPicPr>
          <p:cNvPr id="575" name="Picture 7" descr=""/>
          <p:cNvPicPr/>
          <p:nvPr/>
        </p:nvPicPr>
        <p:blipFill>
          <a:blip r:embed="rId3"/>
          <a:stretch/>
        </p:blipFill>
        <p:spPr>
          <a:xfrm>
            <a:off x="5551200" y="503280"/>
            <a:ext cx="6696000" cy="5850360"/>
          </a:xfrm>
          <a:prstGeom prst="rect">
            <a:avLst/>
          </a:prstGeom>
          <a:ln w="0">
            <a:noFill/>
          </a:ln>
          <a:effectLst>
            <a:softEdge rad="38160"/>
          </a:effectLst>
        </p:spPr>
      </p:pic>
      <p:pic>
        <p:nvPicPr>
          <p:cNvPr id="576" name="Graphic 8" descr=""/>
          <p:cNvPicPr/>
          <p:nvPr/>
        </p:nvPicPr>
        <p:blipFill>
          <a:blip r:embed="rId4"/>
          <a:stretch/>
        </p:blipFill>
        <p:spPr>
          <a:xfrm>
            <a:off x="7530840" y="1315440"/>
            <a:ext cx="3992760" cy="3992760"/>
          </a:xfrm>
          <a:prstGeom prst="rect">
            <a:avLst/>
          </a:prstGeom>
          <a:ln w="0">
            <a:noFill/>
          </a:ln>
        </p:spPr>
      </p:pic>
      <p:pic>
        <p:nvPicPr>
          <p:cNvPr id="577" name="Рисунок 9" descr=""/>
          <p:cNvPicPr/>
          <p:nvPr/>
        </p:nvPicPr>
        <p:blipFill>
          <a:blip r:embed="rId5"/>
          <a:stretch/>
        </p:blipFill>
        <p:spPr>
          <a:xfrm>
            <a:off x="290520" y="151920"/>
            <a:ext cx="2499120" cy="91368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93" r:id="rId6"/>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8" name="PlaceHolder 1"/>
          <p:cNvSpPr>
            <a:spLocks noGrp="1"/>
          </p:cNvSpPr>
          <p:nvPr>
            <p:ph type="ftr" idx="79"/>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79" name="PlaceHolder 2"/>
          <p:cNvSpPr>
            <a:spLocks noGrp="1"/>
          </p:cNvSpPr>
          <p:nvPr>
            <p:ph type="sldNum" idx="80"/>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2CB3D77C-F34C-4D0A-8F42-AE102009A2DE}"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80" name="PlaceHolder 3"/>
          <p:cNvSpPr>
            <a:spLocks noGrp="1"/>
          </p:cNvSpPr>
          <p:nvPr>
            <p:ph type="dt" idx="81"/>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1"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58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58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584" name="PlaceHolder 4"/>
          <p:cNvSpPr>
            <a:spLocks noGrp="1"/>
          </p:cNvSpPr>
          <p:nvPr>
            <p:ph type="ftr" idx="82"/>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85" name="PlaceHolder 5"/>
          <p:cNvSpPr>
            <a:spLocks noGrp="1"/>
          </p:cNvSpPr>
          <p:nvPr>
            <p:ph type="sldNum" idx="83"/>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F51B5F95-DF18-4E0B-89D4-8D02AF563667}"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86" name="PlaceHolder 6"/>
          <p:cNvSpPr>
            <a:spLocks noGrp="1"/>
          </p:cNvSpPr>
          <p:nvPr>
            <p:ph type="dt" idx="84"/>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PlaceHolder 1"/>
          <p:cNvSpPr>
            <a:spLocks noGrp="1"/>
          </p:cNvSpPr>
          <p:nvPr>
            <p:ph type="ftr" idx="85"/>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91" name="PlaceHolder 2"/>
          <p:cNvSpPr>
            <a:spLocks noGrp="1"/>
          </p:cNvSpPr>
          <p:nvPr>
            <p:ph type="sldNum" idx="86"/>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3A6A296B-F3CD-4C04-8B52-2E9B0F8A2AB6}"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92" name="PlaceHolder 3"/>
          <p:cNvSpPr>
            <a:spLocks noGrp="1"/>
          </p:cNvSpPr>
          <p:nvPr>
            <p:ph type="dt" idx="87"/>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21040"/>
            <a:ext cx="10972080" cy="124992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594" name="PlaceHolder 2"/>
          <p:cNvSpPr>
            <a:spLocks noGrp="1"/>
          </p:cNvSpPr>
          <p:nvPr>
            <p:ph type="ftr" idx="88"/>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95" name="PlaceHolder 3"/>
          <p:cNvSpPr>
            <a:spLocks noGrp="1"/>
          </p:cNvSpPr>
          <p:nvPr>
            <p:ph type="sldNum" idx="89"/>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573DBE83-17BE-401B-88C6-7ACF652F51FA}"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596" name="PlaceHolder 4"/>
          <p:cNvSpPr>
            <a:spLocks noGrp="1"/>
          </p:cNvSpPr>
          <p:nvPr>
            <p:ph type="dt" idx="90"/>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8" name="PlaceHolder 1"/>
          <p:cNvSpPr>
            <a:spLocks noGrp="1"/>
          </p:cNvSpPr>
          <p:nvPr>
            <p:ph type="ftr" idx="91"/>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99" name="PlaceHolder 2"/>
          <p:cNvSpPr>
            <a:spLocks noGrp="1"/>
          </p:cNvSpPr>
          <p:nvPr>
            <p:ph type="sldNum" idx="92"/>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5CEC0D82-5A99-4A28-964F-0711F998EF9C}"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600" name="PlaceHolder 3"/>
          <p:cNvSpPr>
            <a:spLocks noGrp="1"/>
          </p:cNvSpPr>
          <p:nvPr>
            <p:ph type="dt" idx="93"/>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1" name="PlaceHolder 1"/>
          <p:cNvSpPr>
            <a:spLocks noGrp="1"/>
          </p:cNvSpPr>
          <p:nvPr>
            <p:ph type="ftr" idx="94"/>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602" name="PlaceHolder 2"/>
          <p:cNvSpPr>
            <a:spLocks noGrp="1"/>
          </p:cNvSpPr>
          <p:nvPr>
            <p:ph type="sldNum" idx="95"/>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2E6325E9-47C2-4B33-8613-306579B14B46}"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603" name="PlaceHolder 3"/>
          <p:cNvSpPr>
            <a:spLocks noGrp="1"/>
          </p:cNvSpPr>
          <p:nvPr>
            <p:ph type="dt" idx="96"/>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80" name="Object 4"/>
          <p:cNvGraphicFramePr/>
          <p:nvPr/>
        </p:nvGraphicFramePr>
        <p:xfrm>
          <a:off x="1440" y="1440"/>
          <a:ext cx="360" cy="360"/>
        </p:xfrm>
        <a:graphic>
          <a:graphicData uri="http://schemas.openxmlformats.org/presentationml/2006/ole">
            <p:oleObj progId="TCLayout.ActiveDocument.1" r:id="rId2" spid="">
              <p:embed/>
              <p:pic>
                <p:nvPicPr>
                  <p:cNvPr id="81" name="Object 4" descr=""/>
                  <p:cNvPicPr/>
                  <p:nvPr/>
                </p:nvPicPr>
                <p:blipFill>
                  <a:blip r:embed="rId3"/>
                  <a:stretch/>
                </p:blipFill>
                <p:spPr>
                  <a:xfrm>
                    <a:off x="1440" y="1440"/>
                    <a:ext cx="360" cy="360"/>
                  </a:xfrm>
                  <a:prstGeom prst="rect">
                    <a:avLst/>
                  </a:prstGeom>
                  <a:ln w="0">
                    <a:noFill/>
                  </a:ln>
                </p:spPr>
              </p:pic>
            </p:oleObj>
          </a:graphicData>
        </a:graphic>
      </p:graphicFrame>
      <p:sp>
        <p:nvSpPr>
          <p:cNvPr id="82"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83" name="Object 7"/>
          <p:cNvGraphicFramePr/>
          <p:nvPr/>
        </p:nvGraphicFramePr>
        <p:xfrm>
          <a:off x="1440" y="1440"/>
          <a:ext cx="360" cy="360"/>
        </p:xfrm>
        <a:graphic>
          <a:graphicData uri="http://schemas.openxmlformats.org/presentationml/2006/ole">
            <p:oleObj progId="TCLayout.ActiveDocument.1" r:id="rId4" spid="">
              <p:embed/>
              <p:pic>
                <p:nvPicPr>
                  <p:cNvPr id="84" name="Object 7" descr=""/>
                  <p:cNvPicPr/>
                  <p:nvPr/>
                </p:nvPicPr>
                <p:blipFill>
                  <a:blip r:embed="rId5"/>
                  <a:stretch/>
                </p:blipFill>
                <p:spPr>
                  <a:xfrm>
                    <a:off x="1440" y="1440"/>
                    <a:ext cx="360" cy="360"/>
                  </a:xfrm>
                  <a:prstGeom prst="rect">
                    <a:avLst/>
                  </a:prstGeom>
                  <a:ln w="0">
                    <a:noFill/>
                  </a:ln>
                </p:spPr>
              </p:pic>
            </p:oleObj>
          </a:graphicData>
        </a:graphic>
      </p:graphicFrame>
      <p:sp>
        <p:nvSpPr>
          <p:cNvPr id="85"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86"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87" name="Рисунок 12" descr=""/>
          <p:cNvPicPr/>
          <p:nvPr/>
        </p:nvPicPr>
        <p:blipFill>
          <a:blip r:embed="rId6"/>
          <a:srcRect l="0" t="-64" r="3286" b="0"/>
          <a:stretch/>
        </p:blipFill>
        <p:spPr>
          <a:xfrm>
            <a:off x="635760" y="0"/>
            <a:ext cx="11554560" cy="6856560"/>
          </a:xfrm>
          <a:prstGeom prst="rect">
            <a:avLst/>
          </a:prstGeom>
          <a:ln w="0">
            <a:noFill/>
          </a:ln>
        </p:spPr>
      </p:pic>
      <p:pic>
        <p:nvPicPr>
          <p:cNvPr id="88" name="Рисунок 9" descr=""/>
          <p:cNvPicPr/>
          <p:nvPr/>
        </p:nvPicPr>
        <p:blipFill>
          <a:blip r:embed="rId7"/>
          <a:stretch/>
        </p:blipFill>
        <p:spPr>
          <a:xfrm>
            <a:off x="387360" y="202320"/>
            <a:ext cx="2496960" cy="912960"/>
          </a:xfrm>
          <a:prstGeom prst="rect">
            <a:avLst/>
          </a:prstGeom>
          <a:ln w="0">
            <a:noFill/>
          </a:ln>
        </p:spPr>
      </p:pic>
      <p:pic>
        <p:nvPicPr>
          <p:cNvPr id="89"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63" r:id="rId9"/>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4" name="PlaceHolder 1"/>
          <p:cNvSpPr>
            <a:spLocks noGrp="1"/>
          </p:cNvSpPr>
          <p:nvPr>
            <p:ph type="ftr" idx="97"/>
          </p:nvPr>
        </p:nvSpPr>
        <p:spPr>
          <a:xfrm>
            <a:off x="4038480" y="6356520"/>
            <a:ext cx="4113360" cy="3636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605" name="PlaceHolder 2"/>
          <p:cNvSpPr>
            <a:spLocks noGrp="1"/>
          </p:cNvSpPr>
          <p:nvPr>
            <p:ph type="sldNum" idx="98"/>
          </p:nvPr>
        </p:nvSpPr>
        <p:spPr>
          <a:xfrm>
            <a:off x="8610480" y="635652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pc="-1" strike="noStrike">
                <a:solidFill>
                  <a:schemeClr val="dk1">
                    <a:tint val="75000"/>
                  </a:schemeClr>
                </a:solidFill>
                <a:latin typeface="Calibri"/>
              </a:defRPr>
            </a:lvl1pPr>
          </a:lstStyle>
          <a:p>
            <a:pPr indent="0" algn="r" defTabSz="914400">
              <a:lnSpc>
                <a:spcPct val="100000"/>
              </a:lnSpc>
              <a:buNone/>
              <a:tabLst>
                <a:tab algn="l" pos="0"/>
              </a:tabLst>
            </a:pPr>
            <a:fld id="{A50411F5-2012-4A23-9424-53EB2D49C76A}" type="slidenum">
              <a:rPr b="0" lang="ru-RU" sz="1200" spc="-1" strike="noStrike">
                <a:solidFill>
                  <a:schemeClr val="dk1">
                    <a:tint val="75000"/>
                  </a:schemeClr>
                </a:solidFill>
                <a:latin typeface="Calibri"/>
              </a:rPr>
              <a:t>&lt;номер&gt;</a:t>
            </a:fld>
            <a:endParaRPr b="0" lang="ru-RU" sz="1200" spc="-1" strike="noStrike">
              <a:solidFill>
                <a:srgbClr val="000000"/>
              </a:solidFill>
              <a:latin typeface="Times New Roman"/>
            </a:endParaRPr>
          </a:p>
        </p:txBody>
      </p:sp>
      <p:sp>
        <p:nvSpPr>
          <p:cNvPr id="606" name="PlaceHolder 3"/>
          <p:cNvSpPr>
            <a:spLocks noGrp="1"/>
          </p:cNvSpPr>
          <p:nvPr>
            <p:ph type="dt" idx="99"/>
          </p:nvPr>
        </p:nvSpPr>
        <p:spPr>
          <a:xfrm>
            <a:off x="838080" y="6356520"/>
            <a:ext cx="2741760" cy="36360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607" name="Object 4"/>
          <p:cNvGraphicFramePr/>
          <p:nvPr/>
        </p:nvGraphicFramePr>
        <p:xfrm>
          <a:off x="1440" y="1440"/>
          <a:ext cx="360" cy="360"/>
        </p:xfrm>
        <a:graphic>
          <a:graphicData uri="http://schemas.openxmlformats.org/presentationml/2006/ole">
            <p:oleObj progId="TCLayout.ActiveDocument.1" r:id="rId2" spid="">
              <p:embed/>
              <p:pic>
                <p:nvPicPr>
                  <p:cNvPr id="608" name="Object 4" descr=""/>
                  <p:cNvPicPr/>
                  <p:nvPr/>
                </p:nvPicPr>
                <p:blipFill>
                  <a:blip r:embed="rId3"/>
                  <a:stretch/>
                </p:blipFill>
                <p:spPr>
                  <a:xfrm>
                    <a:off x="1440" y="1440"/>
                    <a:ext cx="360" cy="360"/>
                  </a:xfrm>
                  <a:prstGeom prst="rect">
                    <a:avLst/>
                  </a:prstGeom>
                  <a:ln w="0">
                    <a:noFill/>
                  </a:ln>
                </p:spPr>
              </p:pic>
            </p:oleObj>
          </a:graphicData>
        </a:graphic>
      </p:graphicFrame>
      <p:sp>
        <p:nvSpPr>
          <p:cNvPr id="60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10" name="Object 7"/>
          <p:cNvGraphicFramePr/>
          <p:nvPr/>
        </p:nvGraphicFramePr>
        <p:xfrm>
          <a:off x="1440" y="1440"/>
          <a:ext cx="360" cy="360"/>
        </p:xfrm>
        <a:graphic>
          <a:graphicData uri="http://schemas.openxmlformats.org/presentationml/2006/ole">
            <p:oleObj progId="TCLayout.ActiveDocument.1" r:id="rId4" spid="">
              <p:embed/>
              <p:pic>
                <p:nvPicPr>
                  <p:cNvPr id="611" name="Object 7" descr=""/>
                  <p:cNvPicPr/>
                  <p:nvPr/>
                </p:nvPicPr>
                <p:blipFill>
                  <a:blip r:embed="rId5"/>
                  <a:stretch/>
                </p:blipFill>
                <p:spPr>
                  <a:xfrm>
                    <a:off x="1440" y="1440"/>
                    <a:ext cx="360" cy="360"/>
                  </a:xfrm>
                  <a:prstGeom prst="rect">
                    <a:avLst/>
                  </a:prstGeom>
                  <a:ln w="0">
                    <a:noFill/>
                  </a:ln>
                </p:spPr>
              </p:pic>
            </p:oleObj>
          </a:graphicData>
        </a:graphic>
      </p:graphicFrame>
      <p:sp>
        <p:nvSpPr>
          <p:cNvPr id="61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13" name="Прямоугольник 5"/>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614" name="Рисунок 12" descr=""/>
          <p:cNvPicPr/>
          <p:nvPr/>
        </p:nvPicPr>
        <p:blipFill>
          <a:blip r:embed="rId6"/>
          <a:srcRect l="0" t="-64" r="3286" b="0"/>
          <a:stretch/>
        </p:blipFill>
        <p:spPr>
          <a:xfrm>
            <a:off x="635760" y="0"/>
            <a:ext cx="11554560" cy="6856560"/>
          </a:xfrm>
          <a:prstGeom prst="rect">
            <a:avLst/>
          </a:prstGeom>
          <a:ln w="0">
            <a:noFill/>
          </a:ln>
        </p:spPr>
      </p:pic>
      <p:pic>
        <p:nvPicPr>
          <p:cNvPr id="615" name="Рисунок 9" descr=""/>
          <p:cNvPicPr/>
          <p:nvPr/>
        </p:nvPicPr>
        <p:blipFill>
          <a:blip r:embed="rId7"/>
          <a:stretch/>
        </p:blipFill>
        <p:spPr>
          <a:xfrm>
            <a:off x="387360" y="202320"/>
            <a:ext cx="2496960" cy="912960"/>
          </a:xfrm>
          <a:prstGeom prst="rect">
            <a:avLst/>
          </a:prstGeom>
          <a:ln w="0">
            <a:noFill/>
          </a:ln>
        </p:spPr>
      </p:pic>
      <p:pic>
        <p:nvPicPr>
          <p:cNvPr id="616"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809" r:id="rId9"/>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617" name="Object 4"/>
          <p:cNvGraphicFramePr/>
          <p:nvPr/>
        </p:nvGraphicFramePr>
        <p:xfrm>
          <a:off x="1440" y="1440"/>
          <a:ext cx="360" cy="360"/>
        </p:xfrm>
        <a:graphic>
          <a:graphicData uri="http://schemas.openxmlformats.org/presentationml/2006/ole">
            <p:oleObj progId="TCLayout.ActiveDocument.1" r:id="rId2" spid="">
              <p:embed/>
              <p:pic>
                <p:nvPicPr>
                  <p:cNvPr id="618" name="Object 4" descr=""/>
                  <p:cNvPicPr/>
                  <p:nvPr/>
                </p:nvPicPr>
                <p:blipFill>
                  <a:blip r:embed="rId3"/>
                  <a:stretch/>
                </p:blipFill>
                <p:spPr>
                  <a:xfrm>
                    <a:off x="1440" y="1440"/>
                    <a:ext cx="360" cy="360"/>
                  </a:xfrm>
                  <a:prstGeom prst="rect">
                    <a:avLst/>
                  </a:prstGeom>
                  <a:ln w="0">
                    <a:noFill/>
                  </a:ln>
                </p:spPr>
              </p:pic>
            </p:oleObj>
          </a:graphicData>
        </a:graphic>
      </p:graphicFrame>
      <p:sp>
        <p:nvSpPr>
          <p:cNvPr id="619"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20" name="Object 7"/>
          <p:cNvGraphicFramePr/>
          <p:nvPr/>
        </p:nvGraphicFramePr>
        <p:xfrm>
          <a:off x="1440" y="1440"/>
          <a:ext cx="360" cy="360"/>
        </p:xfrm>
        <a:graphic>
          <a:graphicData uri="http://schemas.openxmlformats.org/presentationml/2006/ole">
            <p:oleObj progId="TCLayout.ActiveDocument.1" r:id="rId4" spid="">
              <p:embed/>
              <p:pic>
                <p:nvPicPr>
                  <p:cNvPr id="621" name="Object 7" descr=""/>
                  <p:cNvPicPr/>
                  <p:nvPr/>
                </p:nvPicPr>
                <p:blipFill>
                  <a:blip r:embed="rId5"/>
                  <a:stretch/>
                </p:blipFill>
                <p:spPr>
                  <a:xfrm>
                    <a:off x="1440" y="1440"/>
                    <a:ext cx="360" cy="360"/>
                  </a:xfrm>
                  <a:prstGeom prst="rect">
                    <a:avLst/>
                  </a:prstGeom>
                  <a:ln w="0">
                    <a:noFill/>
                  </a:ln>
                </p:spPr>
              </p:pic>
            </p:oleObj>
          </a:graphicData>
        </a:graphic>
      </p:graphicFrame>
      <p:sp>
        <p:nvSpPr>
          <p:cNvPr id="622"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23"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624"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625" name="Рисунок 12" descr=""/>
          <p:cNvPicPr/>
          <p:nvPr/>
        </p:nvPicPr>
        <p:blipFill>
          <a:blip r:embed="rId6"/>
          <a:srcRect l="0" t="-64" r="3286" b="0"/>
          <a:stretch/>
        </p:blipFill>
        <p:spPr>
          <a:xfrm>
            <a:off x="635760" y="0"/>
            <a:ext cx="11554560" cy="6856560"/>
          </a:xfrm>
          <a:prstGeom prst="rect">
            <a:avLst/>
          </a:prstGeom>
          <a:ln w="0">
            <a:noFill/>
          </a:ln>
        </p:spPr>
      </p:pic>
      <p:pic>
        <p:nvPicPr>
          <p:cNvPr id="626" name="Рисунок 9" descr=""/>
          <p:cNvPicPr/>
          <p:nvPr/>
        </p:nvPicPr>
        <p:blipFill>
          <a:blip r:embed="rId7"/>
          <a:stretch/>
        </p:blipFill>
        <p:spPr>
          <a:xfrm>
            <a:off x="387360" y="202320"/>
            <a:ext cx="2496960" cy="912960"/>
          </a:xfrm>
          <a:prstGeom prst="rect">
            <a:avLst/>
          </a:prstGeom>
          <a:ln w="0">
            <a:noFill/>
          </a:ln>
        </p:spPr>
      </p:pic>
      <p:pic>
        <p:nvPicPr>
          <p:cNvPr id="627"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811" r:id="rId9"/>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628" name="Object 4"/>
          <p:cNvGraphicFramePr/>
          <p:nvPr/>
        </p:nvGraphicFramePr>
        <p:xfrm>
          <a:off x="1440" y="1440"/>
          <a:ext cx="360" cy="360"/>
        </p:xfrm>
        <a:graphic>
          <a:graphicData uri="http://schemas.openxmlformats.org/presentationml/2006/ole">
            <p:oleObj progId="TCLayout.ActiveDocument.1" r:id="rId2" spid="">
              <p:embed/>
              <p:pic>
                <p:nvPicPr>
                  <p:cNvPr id="629" name="Object 4" descr=""/>
                  <p:cNvPicPr/>
                  <p:nvPr/>
                </p:nvPicPr>
                <p:blipFill>
                  <a:blip r:embed="rId3"/>
                  <a:stretch/>
                </p:blipFill>
                <p:spPr>
                  <a:xfrm>
                    <a:off x="1440" y="1440"/>
                    <a:ext cx="360" cy="360"/>
                  </a:xfrm>
                  <a:prstGeom prst="rect">
                    <a:avLst/>
                  </a:prstGeom>
                  <a:ln w="0">
                    <a:noFill/>
                  </a:ln>
                </p:spPr>
              </p:pic>
            </p:oleObj>
          </a:graphicData>
        </a:graphic>
      </p:graphicFrame>
      <p:sp>
        <p:nvSpPr>
          <p:cNvPr id="63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31" name="Object 7"/>
          <p:cNvGraphicFramePr/>
          <p:nvPr/>
        </p:nvGraphicFramePr>
        <p:xfrm>
          <a:off x="1440" y="1440"/>
          <a:ext cx="360" cy="360"/>
        </p:xfrm>
        <a:graphic>
          <a:graphicData uri="http://schemas.openxmlformats.org/presentationml/2006/ole">
            <p:oleObj progId="TCLayout.ActiveDocument.1" r:id="rId4" spid="">
              <p:embed/>
              <p:pic>
                <p:nvPicPr>
                  <p:cNvPr id="632" name="Object 7" descr=""/>
                  <p:cNvPicPr/>
                  <p:nvPr/>
                </p:nvPicPr>
                <p:blipFill>
                  <a:blip r:embed="rId5"/>
                  <a:stretch/>
                </p:blipFill>
                <p:spPr>
                  <a:xfrm>
                    <a:off x="1440" y="1440"/>
                    <a:ext cx="360" cy="360"/>
                  </a:xfrm>
                  <a:prstGeom prst="rect">
                    <a:avLst/>
                  </a:prstGeom>
                  <a:ln w="0">
                    <a:noFill/>
                  </a:ln>
                </p:spPr>
              </p:pic>
            </p:oleObj>
          </a:graphicData>
        </a:graphic>
      </p:graphicFrame>
      <p:sp>
        <p:nvSpPr>
          <p:cNvPr id="63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34"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635"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636" name="Рисунок 12" descr=""/>
          <p:cNvPicPr/>
          <p:nvPr/>
        </p:nvPicPr>
        <p:blipFill>
          <a:blip r:embed="rId6"/>
          <a:srcRect l="0" t="-64" r="3286" b="0"/>
          <a:stretch/>
        </p:blipFill>
        <p:spPr>
          <a:xfrm>
            <a:off x="635760" y="0"/>
            <a:ext cx="11554560" cy="6856560"/>
          </a:xfrm>
          <a:prstGeom prst="rect">
            <a:avLst/>
          </a:prstGeom>
          <a:ln w="0">
            <a:noFill/>
          </a:ln>
        </p:spPr>
      </p:pic>
      <p:pic>
        <p:nvPicPr>
          <p:cNvPr id="637" name="Graphic 8" descr=""/>
          <p:cNvPicPr/>
          <p:nvPr/>
        </p:nvPicPr>
        <p:blipFill>
          <a:blip r:embed="rId7"/>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813" r:id="rId8"/>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8cff"/>
            </a:gs>
            <a:gs pos="50000">
              <a:srgbClr val="66baff"/>
            </a:gs>
            <a:gs pos="100000">
              <a:srgbClr val="008cff"/>
            </a:gs>
          </a:gsLst>
          <a:lin ang="0"/>
        </a:gradFill>
      </p:bgPr>
    </p:bg>
    <p:spTree>
      <p:nvGrpSpPr>
        <p:cNvPr id="1" name=""/>
        <p:cNvGrpSpPr/>
        <p:nvPr/>
      </p:nvGrpSpPr>
      <p:grpSpPr>
        <a:xfrm>
          <a:off x="0" y="0"/>
          <a:ext cx="0" cy="0"/>
          <a:chOff x="0" y="0"/>
          <a:chExt cx="0" cy="0"/>
        </a:xfrm>
      </p:grpSpPr>
      <p:graphicFrame>
        <p:nvGraphicFramePr>
          <p:cNvPr id="638" name="Object 4"/>
          <p:cNvGraphicFramePr/>
          <p:nvPr/>
        </p:nvGraphicFramePr>
        <p:xfrm>
          <a:off x="1440" y="1440"/>
          <a:ext cx="360" cy="360"/>
        </p:xfrm>
        <a:graphic>
          <a:graphicData uri="http://schemas.openxmlformats.org/presentationml/2006/ole">
            <p:oleObj progId="TCLayout.ActiveDocument.1" r:id="rId2" spid="">
              <p:embed/>
              <p:pic>
                <p:nvPicPr>
                  <p:cNvPr id="639" name="Object 4" descr=""/>
                  <p:cNvPicPr/>
                  <p:nvPr/>
                </p:nvPicPr>
                <p:blipFill>
                  <a:blip r:embed="rId3"/>
                  <a:stretch/>
                </p:blipFill>
                <p:spPr>
                  <a:xfrm>
                    <a:off x="1440" y="1440"/>
                    <a:ext cx="360" cy="360"/>
                  </a:xfrm>
                  <a:prstGeom prst="rect">
                    <a:avLst/>
                  </a:prstGeom>
                  <a:ln w="0">
                    <a:noFill/>
                  </a:ln>
                </p:spPr>
              </p:pic>
            </p:oleObj>
          </a:graphicData>
        </a:graphic>
      </p:graphicFrame>
      <p:sp>
        <p:nvSpPr>
          <p:cNvPr id="640"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41" name="Object 7"/>
          <p:cNvGraphicFramePr/>
          <p:nvPr/>
        </p:nvGraphicFramePr>
        <p:xfrm>
          <a:off x="1440" y="1440"/>
          <a:ext cx="360" cy="360"/>
        </p:xfrm>
        <a:graphic>
          <a:graphicData uri="http://schemas.openxmlformats.org/presentationml/2006/ole">
            <p:oleObj progId="TCLayout.ActiveDocument.1" r:id="rId4" spid="">
              <p:embed/>
              <p:pic>
                <p:nvPicPr>
                  <p:cNvPr id="642" name="Object 7" descr=""/>
                  <p:cNvPicPr/>
                  <p:nvPr/>
                </p:nvPicPr>
                <p:blipFill>
                  <a:blip r:embed="rId5"/>
                  <a:stretch/>
                </p:blipFill>
                <p:spPr>
                  <a:xfrm>
                    <a:off x="1440" y="1440"/>
                    <a:ext cx="360" cy="360"/>
                  </a:xfrm>
                  <a:prstGeom prst="rect">
                    <a:avLst/>
                  </a:prstGeom>
                  <a:ln w="0">
                    <a:noFill/>
                  </a:ln>
                </p:spPr>
              </p:pic>
            </p:oleObj>
          </a:graphicData>
        </a:graphic>
      </p:graphicFrame>
      <p:sp>
        <p:nvSpPr>
          <p:cNvPr id="643"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44"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45" name="Graphic 8" descr=""/>
          <p:cNvPicPr/>
          <p:nvPr/>
        </p:nvPicPr>
        <p:blipFill>
          <a:blip r:embed="rId6"/>
          <a:stretch/>
        </p:blipFill>
        <p:spPr>
          <a:xfrm>
            <a:off x="228240" y="200520"/>
            <a:ext cx="427680" cy="431280"/>
          </a:xfrm>
          <a:prstGeom prst="rect">
            <a:avLst/>
          </a:prstGeom>
          <a:ln w="0">
            <a:noFill/>
          </a:ln>
        </p:spPr>
      </p:pic>
      <p:sp>
        <p:nvSpPr>
          <p:cNvPr id="646"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47" name="Picture 1" descr="Logo&#10;&#10;Description automatically generated"/>
          <p:cNvPicPr/>
          <p:nvPr/>
        </p:nvPicPr>
        <p:blipFill>
          <a:blip r:embed="rId7"/>
          <a:srcRect l="0" t="0" r="0" b="18391"/>
          <a:stretch/>
        </p:blipFill>
        <p:spPr>
          <a:xfrm>
            <a:off x="175320" y="143280"/>
            <a:ext cx="609840" cy="550080"/>
          </a:xfrm>
          <a:prstGeom prst="rect">
            <a:avLst/>
          </a:prstGeom>
          <a:ln w="0">
            <a:noFill/>
          </a:ln>
        </p:spPr>
      </p:pic>
      <p:pic>
        <p:nvPicPr>
          <p:cNvPr id="648" name="Рисунок 12" descr=""/>
          <p:cNvPicPr/>
          <p:nvPr/>
        </p:nvPicPr>
        <p:blipFill>
          <a:blip r:embed="rId8"/>
          <a:srcRect l="0" t="-64" r="17002" b="0"/>
          <a:stretch/>
        </p:blipFill>
        <p:spPr>
          <a:xfrm>
            <a:off x="3456360" y="806760"/>
            <a:ext cx="8734320" cy="6039360"/>
          </a:xfrm>
          <a:prstGeom prst="rect">
            <a:avLst/>
          </a:prstGeom>
          <a:ln w="0">
            <a:noFill/>
          </a:ln>
        </p:spPr>
      </p:pic>
      <p:pic>
        <p:nvPicPr>
          <p:cNvPr id="649"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650" name="PlaceHolder 1"/>
          <p:cNvSpPr>
            <a:spLocks noGrp="1"/>
          </p:cNvSpPr>
          <p:nvPr>
            <p:ph type="sldNum" idx="100"/>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7A23FAA6-E61E-49A8-878E-6B800F0E7BB5}"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5" r:id="rId10"/>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66baff"/>
            </a:gs>
            <a:gs pos="100000">
              <a:srgbClr val="47ffd1"/>
            </a:gs>
          </a:gsLst>
          <a:path path="circle">
            <a:fillToRect l="50000" t="50000" r="50000" b="50000"/>
          </a:path>
        </a:gradFill>
      </p:bgPr>
    </p:bg>
    <p:spTree>
      <p:nvGrpSpPr>
        <p:cNvPr id="1" name=""/>
        <p:cNvGrpSpPr/>
        <p:nvPr/>
      </p:nvGrpSpPr>
      <p:grpSpPr>
        <a:xfrm>
          <a:off x="0" y="0"/>
          <a:ext cx="0" cy="0"/>
          <a:chOff x="0" y="0"/>
          <a:chExt cx="0" cy="0"/>
        </a:xfrm>
      </p:grpSpPr>
      <p:graphicFrame>
        <p:nvGraphicFramePr>
          <p:cNvPr id="651" name="Object 4"/>
          <p:cNvGraphicFramePr/>
          <p:nvPr/>
        </p:nvGraphicFramePr>
        <p:xfrm>
          <a:off x="1440" y="1440"/>
          <a:ext cx="360" cy="360"/>
        </p:xfrm>
        <a:graphic>
          <a:graphicData uri="http://schemas.openxmlformats.org/presentationml/2006/ole">
            <p:oleObj progId="TCLayout.ActiveDocument.1" r:id="rId2" spid="">
              <p:embed/>
              <p:pic>
                <p:nvPicPr>
                  <p:cNvPr id="652" name="Object 4" descr=""/>
                  <p:cNvPicPr/>
                  <p:nvPr/>
                </p:nvPicPr>
                <p:blipFill>
                  <a:blip r:embed="rId3"/>
                  <a:stretch/>
                </p:blipFill>
                <p:spPr>
                  <a:xfrm>
                    <a:off x="1440" y="1440"/>
                    <a:ext cx="360" cy="360"/>
                  </a:xfrm>
                  <a:prstGeom prst="rect">
                    <a:avLst/>
                  </a:prstGeom>
                  <a:ln w="0">
                    <a:noFill/>
                  </a:ln>
                </p:spPr>
              </p:pic>
            </p:oleObj>
          </a:graphicData>
        </a:graphic>
      </p:graphicFrame>
      <p:sp>
        <p:nvSpPr>
          <p:cNvPr id="653"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54" name="Object 7"/>
          <p:cNvGraphicFramePr/>
          <p:nvPr/>
        </p:nvGraphicFramePr>
        <p:xfrm>
          <a:off x="1440" y="1440"/>
          <a:ext cx="360" cy="360"/>
        </p:xfrm>
        <a:graphic>
          <a:graphicData uri="http://schemas.openxmlformats.org/presentationml/2006/ole">
            <p:oleObj progId="TCLayout.ActiveDocument.1" r:id="rId4" spid="">
              <p:embed/>
              <p:pic>
                <p:nvPicPr>
                  <p:cNvPr id="655" name="Object 7" descr=""/>
                  <p:cNvPicPr/>
                  <p:nvPr/>
                </p:nvPicPr>
                <p:blipFill>
                  <a:blip r:embed="rId5"/>
                  <a:stretch/>
                </p:blipFill>
                <p:spPr>
                  <a:xfrm>
                    <a:off x="1440" y="1440"/>
                    <a:ext cx="360" cy="360"/>
                  </a:xfrm>
                  <a:prstGeom prst="rect">
                    <a:avLst/>
                  </a:prstGeom>
                  <a:ln w="0">
                    <a:noFill/>
                  </a:ln>
                </p:spPr>
              </p:pic>
            </p:oleObj>
          </a:graphicData>
        </a:graphic>
      </p:graphicFrame>
      <p:sp>
        <p:nvSpPr>
          <p:cNvPr id="656"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657" name="Рисунок 12" descr=""/>
          <p:cNvPicPr/>
          <p:nvPr/>
        </p:nvPicPr>
        <p:blipFill>
          <a:blip r:embed="rId6"/>
          <a:srcRect l="0" t="-64" r="17002" b="0"/>
          <a:stretch/>
        </p:blipFill>
        <p:spPr>
          <a:xfrm>
            <a:off x="3456360" y="806760"/>
            <a:ext cx="8734320" cy="6039360"/>
          </a:xfrm>
          <a:prstGeom prst="rect">
            <a:avLst/>
          </a:prstGeom>
          <a:ln w="0">
            <a:noFill/>
          </a:ln>
        </p:spPr>
      </p:pic>
      <p:sp>
        <p:nvSpPr>
          <p:cNvPr id="658" name="Rectangle 9"/>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59" name="Graphic 8" descr=""/>
          <p:cNvPicPr/>
          <p:nvPr/>
        </p:nvPicPr>
        <p:blipFill>
          <a:blip r:embed="rId7"/>
          <a:stretch/>
        </p:blipFill>
        <p:spPr>
          <a:xfrm>
            <a:off x="228240" y="200520"/>
            <a:ext cx="427680" cy="431280"/>
          </a:xfrm>
          <a:prstGeom prst="rect">
            <a:avLst/>
          </a:prstGeom>
          <a:ln w="0">
            <a:noFill/>
          </a:ln>
        </p:spPr>
      </p:pic>
      <p:sp>
        <p:nvSpPr>
          <p:cNvPr id="660" name="Rectangle 11"/>
          <p:cNvSpPr/>
          <p:nvPr/>
        </p:nvSpPr>
        <p:spPr>
          <a:xfrm>
            <a:off x="0" y="0"/>
            <a:ext cx="12190680" cy="824040"/>
          </a:xfrm>
          <a:prstGeom prst="rect">
            <a:avLst/>
          </a:prstGeom>
          <a:solidFill>
            <a:schemeClr val="bg1"/>
          </a:solidFill>
          <a:ln>
            <a:noFill/>
          </a:ln>
          <a:effectLst>
            <a:outerShdw algn="t" blurRad="254160" dir="5400000" dist="76320"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61" name="Picture 1"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662" name="Рисунок 12" descr=""/>
          <p:cNvPicPr/>
          <p:nvPr/>
        </p:nvPicPr>
        <p:blipFill>
          <a:blip r:embed="rId9"/>
          <a:srcRect l="0" t="-64" r="17002" b="0"/>
          <a:stretch/>
        </p:blipFill>
        <p:spPr>
          <a:xfrm flipH="1">
            <a:off x="1440" y="838080"/>
            <a:ext cx="8734320" cy="6039360"/>
          </a:xfrm>
          <a:prstGeom prst="rect">
            <a:avLst/>
          </a:prstGeom>
          <a:ln w="0">
            <a:noFill/>
          </a:ln>
        </p:spPr>
      </p:pic>
      <p:sp>
        <p:nvSpPr>
          <p:cNvPr id="663" name="PlaceHolder 1"/>
          <p:cNvSpPr>
            <a:spLocks noGrp="1"/>
          </p:cNvSpPr>
          <p:nvPr>
            <p:ph type="sldNum" idx="101"/>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521432B9-3E6C-4E9F-9F2F-A1C379960223}"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7" r:id="rId10"/>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64" name="Object 4"/>
          <p:cNvGraphicFramePr/>
          <p:nvPr/>
        </p:nvGraphicFramePr>
        <p:xfrm>
          <a:off x="1440" y="1440"/>
          <a:ext cx="360" cy="360"/>
        </p:xfrm>
        <a:graphic>
          <a:graphicData uri="http://schemas.openxmlformats.org/presentationml/2006/ole">
            <p:oleObj progId="TCLayout.ActiveDocument.1" r:id="rId2" spid="">
              <p:embed/>
              <p:pic>
                <p:nvPicPr>
                  <p:cNvPr id="665" name="Object 4" descr=""/>
                  <p:cNvPicPr/>
                  <p:nvPr/>
                </p:nvPicPr>
                <p:blipFill>
                  <a:blip r:embed="rId3"/>
                  <a:stretch/>
                </p:blipFill>
                <p:spPr>
                  <a:xfrm>
                    <a:off x="1440" y="1440"/>
                    <a:ext cx="360" cy="360"/>
                  </a:xfrm>
                  <a:prstGeom prst="rect">
                    <a:avLst/>
                  </a:prstGeom>
                  <a:ln w="0">
                    <a:noFill/>
                  </a:ln>
                </p:spPr>
              </p:pic>
            </p:oleObj>
          </a:graphicData>
        </a:graphic>
      </p:graphicFrame>
      <p:sp>
        <p:nvSpPr>
          <p:cNvPr id="666"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67" name="Object 7"/>
          <p:cNvGraphicFramePr/>
          <p:nvPr/>
        </p:nvGraphicFramePr>
        <p:xfrm>
          <a:off x="1440" y="1440"/>
          <a:ext cx="360" cy="360"/>
        </p:xfrm>
        <a:graphic>
          <a:graphicData uri="http://schemas.openxmlformats.org/presentationml/2006/ole">
            <p:oleObj progId="TCLayout.ActiveDocument.1" r:id="rId4" spid="">
              <p:embed/>
              <p:pic>
                <p:nvPicPr>
                  <p:cNvPr id="668" name="Object 7" descr=""/>
                  <p:cNvPicPr/>
                  <p:nvPr/>
                </p:nvPicPr>
                <p:blipFill>
                  <a:blip r:embed="rId5"/>
                  <a:stretch/>
                </p:blipFill>
                <p:spPr>
                  <a:xfrm>
                    <a:off x="1440" y="1440"/>
                    <a:ext cx="360" cy="360"/>
                  </a:xfrm>
                  <a:prstGeom prst="rect">
                    <a:avLst/>
                  </a:prstGeom>
                  <a:ln w="0">
                    <a:noFill/>
                  </a:ln>
                </p:spPr>
              </p:pic>
            </p:oleObj>
          </a:graphicData>
        </a:graphic>
      </p:graphicFrame>
      <p:sp>
        <p:nvSpPr>
          <p:cNvPr id="669"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pic>
        <p:nvPicPr>
          <p:cNvPr id="670" name="Graphic 8" descr=""/>
          <p:cNvPicPr/>
          <p:nvPr/>
        </p:nvPicPr>
        <p:blipFill>
          <a:blip r:embed="rId6"/>
          <a:srcRect l="0" t="0" r="15689" b="0"/>
          <a:stretch/>
        </p:blipFill>
        <p:spPr>
          <a:xfrm>
            <a:off x="0" y="6089400"/>
            <a:ext cx="12190680" cy="767160"/>
          </a:xfrm>
          <a:prstGeom prst="rect">
            <a:avLst/>
          </a:prstGeom>
          <a:ln w="0">
            <a:noFill/>
          </a:ln>
        </p:spPr>
      </p:pic>
      <p:pic>
        <p:nvPicPr>
          <p:cNvPr id="671" name="Рисунок 6" descr=""/>
          <p:cNvPicPr/>
          <p:nvPr/>
        </p:nvPicPr>
        <p:blipFill>
          <a:blip r:embed="rId7"/>
          <a:srcRect l="0" t="0" r="24895" b="82952"/>
          <a:stretch/>
        </p:blipFill>
        <p:spPr>
          <a:xfrm>
            <a:off x="4408560" y="5844600"/>
            <a:ext cx="7782120" cy="1011960"/>
          </a:xfrm>
          <a:prstGeom prst="rect">
            <a:avLst/>
          </a:prstGeom>
          <a:ln w="0">
            <a:noFill/>
          </a:ln>
        </p:spPr>
      </p:pic>
      <p:sp>
        <p:nvSpPr>
          <p:cNvPr id="672"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73" name="Picture 3" descr="Logo&#10;&#10;Description automatically generated"/>
          <p:cNvPicPr/>
          <p:nvPr/>
        </p:nvPicPr>
        <p:blipFill>
          <a:blip r:embed="rId8"/>
          <a:srcRect l="0" t="0" r="0" b="18391"/>
          <a:stretch/>
        </p:blipFill>
        <p:spPr>
          <a:xfrm>
            <a:off x="175320" y="143280"/>
            <a:ext cx="609840" cy="550080"/>
          </a:xfrm>
          <a:prstGeom prst="rect">
            <a:avLst/>
          </a:prstGeom>
          <a:ln w="0">
            <a:noFill/>
          </a:ln>
        </p:spPr>
      </p:pic>
      <p:pic>
        <p:nvPicPr>
          <p:cNvPr id="674" name="Рисунок 5" descr=""/>
          <p:cNvPicPr/>
          <p:nvPr/>
        </p:nvPicPr>
        <p:blipFill>
          <a:blip r:embed="rId9"/>
          <a:srcRect l="32347" t="0" r="0" b="88976"/>
          <a:stretch/>
        </p:blipFill>
        <p:spPr>
          <a:xfrm>
            <a:off x="0" y="6219720"/>
            <a:ext cx="7009560" cy="653760"/>
          </a:xfrm>
          <a:prstGeom prst="rect">
            <a:avLst/>
          </a:prstGeom>
          <a:ln w="0">
            <a:noFill/>
          </a:ln>
        </p:spPr>
      </p:pic>
      <p:sp>
        <p:nvSpPr>
          <p:cNvPr id="675" name="PlaceHolder 1"/>
          <p:cNvSpPr>
            <a:spLocks noGrp="1"/>
          </p:cNvSpPr>
          <p:nvPr>
            <p:ph type="sldNum" idx="102"/>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solidFill>
                <a:latin typeface="Arial"/>
              </a:defRPr>
            </a:lvl1pPr>
          </a:lstStyle>
          <a:p>
            <a:pPr indent="0" algn="r" defTabSz="914400">
              <a:lnSpc>
                <a:spcPct val="100000"/>
              </a:lnSpc>
              <a:buNone/>
              <a:tabLst>
                <a:tab algn="l" pos="0"/>
              </a:tabLst>
            </a:pPr>
            <a:fld id="{A43DA598-F3DA-4A78-A7BE-BAE350804BA1}" type="slidenum">
              <a:rPr b="1" lang="ru-RU" sz="1400" spc="-1" strike="noStrike">
                <a:solidFill>
                  <a:schemeClr val="lt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19" r:id="rId10"/>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76" name="Object 4"/>
          <p:cNvGraphicFramePr/>
          <p:nvPr/>
        </p:nvGraphicFramePr>
        <p:xfrm>
          <a:off x="1440" y="1440"/>
          <a:ext cx="360" cy="360"/>
        </p:xfrm>
        <a:graphic>
          <a:graphicData uri="http://schemas.openxmlformats.org/presentationml/2006/ole">
            <p:oleObj progId="TCLayout.ActiveDocument.1" r:id="rId2" spid="">
              <p:embed/>
              <p:pic>
                <p:nvPicPr>
                  <p:cNvPr id="677" name="Object 4" descr=""/>
                  <p:cNvPicPr/>
                  <p:nvPr/>
                </p:nvPicPr>
                <p:blipFill>
                  <a:blip r:embed="rId3"/>
                  <a:stretch/>
                </p:blipFill>
                <p:spPr>
                  <a:xfrm>
                    <a:off x="1440" y="1440"/>
                    <a:ext cx="360" cy="360"/>
                  </a:xfrm>
                  <a:prstGeom prst="rect">
                    <a:avLst/>
                  </a:prstGeom>
                  <a:ln w="0">
                    <a:noFill/>
                  </a:ln>
                </p:spPr>
              </p:pic>
            </p:oleObj>
          </a:graphicData>
        </a:graphic>
      </p:graphicFrame>
      <p:sp>
        <p:nvSpPr>
          <p:cNvPr id="678"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679" name="Object 7"/>
          <p:cNvGraphicFramePr/>
          <p:nvPr/>
        </p:nvGraphicFramePr>
        <p:xfrm>
          <a:off x="1440" y="1440"/>
          <a:ext cx="360" cy="360"/>
        </p:xfrm>
        <a:graphic>
          <a:graphicData uri="http://schemas.openxmlformats.org/presentationml/2006/ole">
            <p:oleObj progId="TCLayout.ActiveDocument.1" r:id="rId4" spid="">
              <p:embed/>
              <p:pic>
                <p:nvPicPr>
                  <p:cNvPr id="680" name="Object 7" descr=""/>
                  <p:cNvPicPr/>
                  <p:nvPr/>
                </p:nvPicPr>
                <p:blipFill>
                  <a:blip r:embed="rId5"/>
                  <a:stretch/>
                </p:blipFill>
                <p:spPr>
                  <a:xfrm>
                    <a:off x="1440" y="1440"/>
                    <a:ext cx="360" cy="360"/>
                  </a:xfrm>
                  <a:prstGeom prst="rect">
                    <a:avLst/>
                  </a:prstGeom>
                  <a:ln w="0">
                    <a:noFill/>
                  </a:ln>
                </p:spPr>
              </p:pic>
            </p:oleObj>
          </a:graphicData>
        </a:graphic>
      </p:graphicFrame>
      <p:sp>
        <p:nvSpPr>
          <p:cNvPr id="681"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682" name="Rectangle 13"/>
          <p:cNvSpPr/>
          <p:nvPr/>
        </p:nvSpPr>
        <p:spPr>
          <a:xfrm>
            <a:off x="0" y="0"/>
            <a:ext cx="12190680" cy="82404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700" spc="-1" strike="noStrike">
              <a:solidFill>
                <a:schemeClr val="lt1"/>
              </a:solidFill>
              <a:latin typeface="Arial"/>
            </a:endParaRPr>
          </a:p>
        </p:txBody>
      </p:sp>
      <p:pic>
        <p:nvPicPr>
          <p:cNvPr id="683" name="Picture 1" descr="Logo&#10;&#10;Description automatically generated"/>
          <p:cNvPicPr/>
          <p:nvPr/>
        </p:nvPicPr>
        <p:blipFill>
          <a:blip r:embed="rId6"/>
          <a:srcRect l="0" t="0" r="0" b="18391"/>
          <a:stretch/>
        </p:blipFill>
        <p:spPr>
          <a:xfrm>
            <a:off x="175320" y="143280"/>
            <a:ext cx="609840" cy="550080"/>
          </a:xfrm>
          <a:prstGeom prst="rect">
            <a:avLst/>
          </a:prstGeom>
          <a:ln w="0">
            <a:noFill/>
          </a:ln>
        </p:spPr>
      </p:pic>
      <p:sp>
        <p:nvSpPr>
          <p:cNvPr id="684" name="PlaceHolder 1"/>
          <p:cNvSpPr>
            <a:spLocks noGrp="1"/>
          </p:cNvSpPr>
          <p:nvPr>
            <p:ph type="sldNum" idx="103"/>
          </p:nvPr>
        </p:nvSpPr>
        <p:spPr>
          <a:xfrm>
            <a:off x="9448920" y="6492960"/>
            <a:ext cx="2741760" cy="3636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dk2"/>
                </a:solidFill>
                <a:latin typeface="Arial"/>
              </a:defRPr>
            </a:lvl1pPr>
          </a:lstStyle>
          <a:p>
            <a:pPr indent="0" algn="r" defTabSz="914400">
              <a:lnSpc>
                <a:spcPct val="100000"/>
              </a:lnSpc>
              <a:buNone/>
              <a:tabLst>
                <a:tab algn="l" pos="0"/>
              </a:tabLst>
            </a:pPr>
            <a:fld id="{3E96E8D3-A472-49EC-978E-CEA9149CDA95}" type="slidenum">
              <a:rPr b="1" lang="ru-RU" sz="1400" spc="-1" strike="noStrike">
                <a:solidFill>
                  <a:schemeClr val="dk2"/>
                </a:solidFill>
                <a:latin typeface="Arial"/>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821" r:id="rId7"/>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5" name="Graphic 8" descr=""/>
          <p:cNvPicPr/>
          <p:nvPr/>
        </p:nvPicPr>
        <p:blipFill>
          <a:blip r:embed="rId2"/>
          <a:srcRect l="0" t="0" r="15689" b="0"/>
          <a:stretch/>
        </p:blipFill>
        <p:spPr>
          <a:xfrm>
            <a:off x="0" y="6089400"/>
            <a:ext cx="12191400" cy="767880"/>
          </a:xfrm>
          <a:prstGeom prst="rect">
            <a:avLst/>
          </a:prstGeom>
          <a:ln w="0">
            <a:noFill/>
          </a:ln>
        </p:spPr>
      </p:pic>
      <p:pic>
        <p:nvPicPr>
          <p:cNvPr id="686" name="Рисунок 6" descr=""/>
          <p:cNvPicPr/>
          <p:nvPr/>
        </p:nvPicPr>
        <p:blipFill>
          <a:blip r:embed="rId3"/>
          <a:srcRect l="0" t="0" r="24895" b="82952"/>
          <a:stretch/>
        </p:blipFill>
        <p:spPr>
          <a:xfrm>
            <a:off x="4408560" y="5844600"/>
            <a:ext cx="7782840" cy="1012680"/>
          </a:xfrm>
          <a:prstGeom prst="rect">
            <a:avLst/>
          </a:prstGeom>
          <a:ln w="0">
            <a:noFill/>
          </a:ln>
        </p:spPr>
      </p:pic>
      <p:sp>
        <p:nvSpPr>
          <p:cNvPr id="687" name="Rectangle 13"/>
          <p:cNvSpPr/>
          <p:nvPr/>
        </p:nvSpPr>
        <p:spPr>
          <a:xfrm>
            <a:off x="0" y="0"/>
            <a:ext cx="12191400" cy="824760"/>
          </a:xfrm>
          <a:prstGeom prst="rect">
            <a:avLst/>
          </a:prstGeom>
          <a:solidFill>
            <a:schemeClr val="bg1"/>
          </a:solidFill>
          <a:ln>
            <a:noFill/>
          </a:ln>
          <a:effectLst>
            <a:outerShdw algn="t" blurRad="76320" dir="5400000" dist="38160"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ru-RU" sz="700" spc="-1" strike="noStrike">
              <a:solidFill>
                <a:schemeClr val="lt1"/>
              </a:solidFill>
              <a:latin typeface="Calibri"/>
              <a:ea typeface="DejaVu Sans"/>
            </a:endParaRPr>
          </a:p>
        </p:txBody>
      </p:sp>
      <p:pic>
        <p:nvPicPr>
          <p:cNvPr id="688" name="Picture 3" descr="Logo&#10;&#10;Description automatically generated"/>
          <p:cNvPicPr/>
          <p:nvPr/>
        </p:nvPicPr>
        <p:blipFill>
          <a:blip r:embed="rId4"/>
          <a:srcRect l="0" t="0" r="0" b="18391"/>
          <a:stretch/>
        </p:blipFill>
        <p:spPr>
          <a:xfrm>
            <a:off x="175320" y="143280"/>
            <a:ext cx="610560" cy="550800"/>
          </a:xfrm>
          <a:prstGeom prst="rect">
            <a:avLst/>
          </a:prstGeom>
          <a:ln w="0">
            <a:noFill/>
          </a:ln>
        </p:spPr>
      </p:pic>
      <p:pic>
        <p:nvPicPr>
          <p:cNvPr id="689" name="Рисунок 5" descr=""/>
          <p:cNvPicPr/>
          <p:nvPr/>
        </p:nvPicPr>
        <p:blipFill>
          <a:blip r:embed="rId5"/>
          <a:srcRect l="32347" t="0" r="0" b="88976"/>
          <a:stretch/>
        </p:blipFill>
        <p:spPr>
          <a:xfrm>
            <a:off x="0" y="6219720"/>
            <a:ext cx="7010280" cy="654480"/>
          </a:xfrm>
          <a:prstGeom prst="rect">
            <a:avLst/>
          </a:prstGeom>
          <a:ln w="0">
            <a:noFill/>
          </a:ln>
        </p:spPr>
      </p:pic>
      <p:sp>
        <p:nvSpPr>
          <p:cNvPr id="690" name="PlaceHolder 1"/>
          <p:cNvSpPr>
            <a:spLocks noGrp="1"/>
          </p:cNvSpPr>
          <p:nvPr>
            <p:ph type="sldNum" idx="104"/>
          </p:nvPr>
        </p:nvSpPr>
        <p:spPr>
          <a:xfrm>
            <a:off x="9448920" y="649296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1" lang="ru-RU" sz="1400" spc="-1" strike="noStrike">
                <a:solidFill>
                  <a:schemeClr val="lt2">
                    <a:tint val="75000"/>
                  </a:schemeClr>
                </a:solidFill>
                <a:latin typeface="Calibri"/>
              </a:defRPr>
            </a:lvl1pPr>
          </a:lstStyle>
          <a:p>
            <a:pPr indent="0" algn="r" defTabSz="914400">
              <a:lnSpc>
                <a:spcPct val="100000"/>
              </a:lnSpc>
              <a:buNone/>
              <a:tabLst>
                <a:tab algn="l" pos="0"/>
              </a:tabLst>
            </a:pPr>
            <a:fld id="{C604E4B5-A460-4E87-93B2-05DB465211AC}" type="slidenum">
              <a:rPr b="1" lang="ru-RU" sz="1400" spc="-1" strike="noStrike">
                <a:solidFill>
                  <a:schemeClr val="lt2">
                    <a:tint val="75000"/>
                  </a:schemeClr>
                </a:solidFill>
                <a:latin typeface="Calibri"/>
              </a:rPr>
              <a:t>&lt;номер&gt;</a:t>
            </a:fld>
            <a:endParaRPr b="0" lang="ru-RU" sz="1400" spc="-1" strike="noStrike">
              <a:solidFill>
                <a:srgbClr val="000000"/>
              </a:solidFill>
              <a:latin typeface="Times New Roman"/>
            </a:endParaRPr>
          </a:p>
        </p:txBody>
      </p:sp>
      <p:sp>
        <p:nvSpPr>
          <p:cNvPr id="691"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692"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23" r:id="rId6"/>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693" name="Object 4"/>
          <p:cNvGraphicFramePr/>
          <p:nvPr/>
        </p:nvGraphicFramePr>
        <p:xfrm>
          <a:off x="1440" y="1440"/>
          <a:ext cx="720" cy="720"/>
        </p:xfrm>
        <a:graphic>
          <a:graphicData uri="http://schemas.openxmlformats.org/presentationml/2006/ole">
            <p:oleObj r:id="rId2" spid="">
              <p:embed/>
              <p:pic>
                <p:nvPicPr>
                  <p:cNvPr id="694" name="Object 4" descr=""/>
                  <p:cNvPicPr/>
                  <p:nvPr/>
                </p:nvPicPr>
                <p:blipFill>
                  <a:blip r:embed="rId3"/>
                  <a:stretch/>
                </p:blipFill>
                <p:spPr>
                  <a:xfrm>
                    <a:off x="1440" y="1440"/>
                    <a:ext cx="720" cy="720"/>
                  </a:xfrm>
                  <a:prstGeom prst="rect">
                    <a:avLst/>
                  </a:prstGeom>
                  <a:ln w="0">
                    <a:noFill/>
                  </a:ln>
                </p:spPr>
              </p:pic>
            </p:oleObj>
          </a:graphicData>
        </a:graphic>
      </p:graphicFrame>
      <p:sp>
        <p:nvSpPr>
          <p:cNvPr id="695" name="Rectangle 6" hidden="1"/>
          <p:cNvSpPr/>
          <p:nvPr/>
        </p:nvSpPr>
        <p:spPr>
          <a:xfrm>
            <a:off x="0" y="0"/>
            <a:ext cx="194760" cy="15804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nSpc>
                <a:spcPct val="100000"/>
              </a:lnSpc>
            </a:pPr>
            <a:endParaRPr b="0" lang="en-US" sz="1960" spc="-1" strike="noStrike">
              <a:solidFill>
                <a:srgbClr val="ffffff"/>
              </a:solidFill>
              <a:latin typeface="Arial"/>
              <a:ea typeface="DejaVu Sans"/>
            </a:endParaRPr>
          </a:p>
        </p:txBody>
      </p:sp>
      <p:graphicFrame>
        <p:nvGraphicFramePr>
          <p:cNvPr id="696" name="Object 7"/>
          <p:cNvGraphicFramePr/>
          <p:nvPr/>
        </p:nvGraphicFramePr>
        <p:xfrm>
          <a:off x="1440" y="1440"/>
          <a:ext cx="720" cy="720"/>
        </p:xfrm>
        <a:graphic>
          <a:graphicData uri="http://schemas.openxmlformats.org/presentationml/2006/ole">
            <p:oleObj r:id="rId4" spid="">
              <p:embed/>
              <p:pic>
                <p:nvPicPr>
                  <p:cNvPr id="697" name="Object 7" descr=""/>
                  <p:cNvPicPr/>
                  <p:nvPr/>
                </p:nvPicPr>
                <p:blipFill>
                  <a:blip r:embed="rId5"/>
                  <a:stretch/>
                </p:blipFill>
                <p:spPr>
                  <a:xfrm>
                    <a:off x="1440" y="1440"/>
                    <a:ext cx="720" cy="720"/>
                  </a:xfrm>
                  <a:prstGeom prst="rect">
                    <a:avLst/>
                  </a:prstGeom>
                  <a:ln w="0">
                    <a:noFill/>
                  </a:ln>
                </p:spPr>
              </p:pic>
            </p:oleObj>
          </a:graphicData>
        </a:graphic>
      </p:graphicFrame>
      <p:sp>
        <p:nvSpPr>
          <p:cNvPr id="698" name="Rectangle 8" hidden="1"/>
          <p:cNvSpPr/>
          <p:nvPr/>
        </p:nvSpPr>
        <p:spPr>
          <a:xfrm>
            <a:off x="0" y="0"/>
            <a:ext cx="194760" cy="15804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nSpc>
                <a:spcPct val="100000"/>
              </a:lnSpc>
            </a:pPr>
            <a:endParaRPr b="0" lang="en-US" sz="1960" spc="-1" strike="noStrike">
              <a:solidFill>
                <a:srgbClr val="ffffff"/>
              </a:solidFill>
              <a:latin typeface="Arial"/>
              <a:ea typeface="DejaVu Sans"/>
            </a:endParaRPr>
          </a:p>
        </p:txBody>
      </p:sp>
      <p:sp>
        <p:nvSpPr>
          <p:cNvPr id="699" name="Прямоугольник 10"/>
          <p:cNvSpPr/>
          <p:nvPr/>
        </p:nvSpPr>
        <p:spPr>
          <a:xfrm>
            <a:off x="0" y="1949760"/>
            <a:ext cx="12191400" cy="3078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ru-RU" sz="939" spc="-1" strike="noStrike">
              <a:solidFill>
                <a:srgbClr val="ffffff"/>
              </a:solidFill>
              <a:latin typeface="Arial"/>
              <a:ea typeface="DejaVu Sans"/>
            </a:endParaRPr>
          </a:p>
        </p:txBody>
      </p:sp>
      <p:sp>
        <p:nvSpPr>
          <p:cNvPr id="700" name="Прямоугольник 6"/>
          <p:cNvSpPr/>
          <p:nvPr/>
        </p:nvSpPr>
        <p:spPr>
          <a:xfrm>
            <a:off x="0" y="0"/>
            <a:ext cx="1637640" cy="6857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ru-RU" sz="1800" spc="-1" strike="noStrike">
              <a:solidFill>
                <a:schemeClr val="lt1"/>
              </a:solidFill>
              <a:latin typeface="Arial"/>
              <a:ea typeface="DejaVu Sans"/>
            </a:endParaRPr>
          </a:p>
        </p:txBody>
      </p:sp>
      <p:pic>
        <p:nvPicPr>
          <p:cNvPr id="701" name="Рисунок 12" descr=""/>
          <p:cNvPicPr/>
          <p:nvPr/>
        </p:nvPicPr>
        <p:blipFill>
          <a:blip r:embed="rId6"/>
          <a:srcRect l="0" t="-64" r="3286" b="0"/>
          <a:stretch/>
        </p:blipFill>
        <p:spPr>
          <a:xfrm>
            <a:off x="635760" y="0"/>
            <a:ext cx="11555280" cy="6857280"/>
          </a:xfrm>
          <a:prstGeom prst="rect">
            <a:avLst/>
          </a:prstGeom>
          <a:ln w="0">
            <a:noFill/>
          </a:ln>
        </p:spPr>
      </p:pic>
      <p:pic>
        <p:nvPicPr>
          <p:cNvPr id="702" name="Рисунок 9" descr=""/>
          <p:cNvPicPr/>
          <p:nvPr/>
        </p:nvPicPr>
        <p:blipFill>
          <a:blip r:embed="rId7"/>
          <a:stretch/>
        </p:blipFill>
        <p:spPr>
          <a:xfrm>
            <a:off x="387360" y="202320"/>
            <a:ext cx="2497680" cy="913680"/>
          </a:xfrm>
          <a:prstGeom prst="rect">
            <a:avLst/>
          </a:prstGeom>
          <a:ln w="0">
            <a:noFill/>
          </a:ln>
        </p:spPr>
      </p:pic>
      <p:pic>
        <p:nvPicPr>
          <p:cNvPr id="703" name="Graphic 8" descr=""/>
          <p:cNvPicPr/>
          <p:nvPr/>
        </p:nvPicPr>
        <p:blipFill>
          <a:blip r:embed="rId8"/>
          <a:stretch/>
        </p:blipFill>
        <p:spPr>
          <a:xfrm>
            <a:off x="6910560" y="1062360"/>
            <a:ext cx="4847760" cy="484776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825" r:id="rId9"/>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7aff"/>
            </a:gs>
            <a:gs pos="100000">
              <a:srgbClr val="66baff"/>
            </a:gs>
          </a:gsLst>
          <a:lin ang="0"/>
        </a:gradFill>
      </p:bgPr>
    </p:bg>
    <p:spTree>
      <p:nvGrpSpPr>
        <p:cNvPr id="1" name=""/>
        <p:cNvGrpSpPr/>
        <p:nvPr/>
      </p:nvGrpSpPr>
      <p:grpSpPr>
        <a:xfrm>
          <a:off x="0" y="0"/>
          <a:ext cx="0" cy="0"/>
          <a:chOff x="0" y="0"/>
          <a:chExt cx="0" cy="0"/>
        </a:xfrm>
      </p:grpSpPr>
      <p:graphicFrame>
        <p:nvGraphicFramePr>
          <p:cNvPr id="90" name="Object 4"/>
          <p:cNvGraphicFramePr/>
          <p:nvPr/>
        </p:nvGraphicFramePr>
        <p:xfrm>
          <a:off x="1440" y="1440"/>
          <a:ext cx="360" cy="360"/>
        </p:xfrm>
        <a:graphic>
          <a:graphicData uri="http://schemas.openxmlformats.org/presentationml/2006/ole">
            <p:oleObj progId="TCLayout.ActiveDocument.1" r:id="rId2" spid="">
              <p:embed/>
              <p:pic>
                <p:nvPicPr>
                  <p:cNvPr id="91" name="Object 4" descr=""/>
                  <p:cNvPicPr/>
                  <p:nvPr/>
                </p:nvPicPr>
                <p:blipFill>
                  <a:blip r:embed="rId3"/>
                  <a:stretch/>
                </p:blipFill>
                <p:spPr>
                  <a:xfrm>
                    <a:off x="1440" y="1440"/>
                    <a:ext cx="360" cy="360"/>
                  </a:xfrm>
                  <a:prstGeom prst="rect">
                    <a:avLst/>
                  </a:prstGeom>
                  <a:ln w="0">
                    <a:noFill/>
                  </a:ln>
                </p:spPr>
              </p:pic>
            </p:oleObj>
          </a:graphicData>
        </a:graphic>
      </p:graphicFrame>
      <p:sp>
        <p:nvSpPr>
          <p:cNvPr id="92" name="Rectangle 6"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graphicFrame>
        <p:nvGraphicFramePr>
          <p:cNvPr id="93" name="Object 7"/>
          <p:cNvGraphicFramePr/>
          <p:nvPr/>
        </p:nvGraphicFramePr>
        <p:xfrm>
          <a:off x="1440" y="1440"/>
          <a:ext cx="360" cy="360"/>
        </p:xfrm>
        <a:graphic>
          <a:graphicData uri="http://schemas.openxmlformats.org/presentationml/2006/ole">
            <p:oleObj progId="TCLayout.ActiveDocument.1" r:id="rId4" spid="">
              <p:embed/>
              <p:pic>
                <p:nvPicPr>
                  <p:cNvPr id="94" name="Object 7" descr=""/>
                  <p:cNvPicPr/>
                  <p:nvPr/>
                </p:nvPicPr>
                <p:blipFill>
                  <a:blip r:embed="rId5"/>
                  <a:stretch/>
                </p:blipFill>
                <p:spPr>
                  <a:xfrm>
                    <a:off x="1440" y="1440"/>
                    <a:ext cx="360" cy="360"/>
                  </a:xfrm>
                  <a:prstGeom prst="rect">
                    <a:avLst/>
                  </a:prstGeom>
                  <a:ln w="0">
                    <a:noFill/>
                  </a:ln>
                </p:spPr>
              </p:pic>
            </p:oleObj>
          </a:graphicData>
        </a:graphic>
      </p:graphicFrame>
      <p:sp>
        <p:nvSpPr>
          <p:cNvPr id="95" name="Rectangle 8" hidden="1"/>
          <p:cNvSpPr/>
          <p:nvPr/>
        </p:nvSpPr>
        <p:spPr>
          <a:xfrm>
            <a:off x="0" y="0"/>
            <a:ext cx="194040" cy="157320"/>
          </a:xfrm>
          <a:prstGeom prst="rect">
            <a:avLst/>
          </a:prstGeom>
          <a:solidFill>
            <a:srgbClr val="0077be"/>
          </a:solidFill>
          <a:ln cap="rnd" w="9525">
            <a:solidFill>
              <a:srgbClr val="0077be"/>
            </a:solidFill>
            <a:round/>
          </a:ln>
        </p:spPr>
        <p:style>
          <a:lnRef idx="2">
            <a:schemeClr val="accent1">
              <a:shade val="50000"/>
            </a:schemeClr>
          </a:lnRef>
          <a:fillRef idx="1">
            <a:schemeClr val="accent1"/>
          </a:fillRef>
          <a:effectRef idx="0">
            <a:schemeClr val="accent1"/>
          </a:effectRef>
          <a:fontRef idx="minor"/>
        </p:style>
        <p:txBody>
          <a:bodyPr numCol="1" spcCol="0" wrap="none" horzOverflow="overflow" lIns="0" rIns="0" tIns="0" bIns="0" anchor="ctr">
            <a:noAutofit/>
          </a:bodyPr>
          <a:p>
            <a:pPr algn="ctr" defTabSz="914400">
              <a:lnSpc>
                <a:spcPct val="100000"/>
              </a:lnSpc>
            </a:pPr>
            <a:endParaRPr b="0" lang="en-US" sz="1960" spc="-1" strike="noStrike">
              <a:solidFill>
                <a:srgbClr val="ffffff"/>
              </a:solidFill>
              <a:latin typeface="Arial"/>
            </a:endParaRPr>
          </a:p>
        </p:txBody>
      </p:sp>
      <p:sp>
        <p:nvSpPr>
          <p:cNvPr id="96" name="Прямоугольник 10"/>
          <p:cNvSpPr/>
          <p:nvPr/>
        </p:nvSpPr>
        <p:spPr>
          <a:xfrm>
            <a:off x="0" y="1949760"/>
            <a:ext cx="12190680" cy="30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65840">
              <a:lnSpc>
                <a:spcPct val="100000"/>
              </a:lnSpc>
              <a:tabLst>
                <a:tab algn="l" pos="0"/>
              </a:tabLst>
            </a:pPr>
            <a:endParaRPr b="0" lang="ru-RU" sz="939" spc="-1" strike="noStrike">
              <a:solidFill>
                <a:srgbClr val="ffffff"/>
              </a:solidFill>
              <a:latin typeface="Arial"/>
            </a:endParaRPr>
          </a:p>
        </p:txBody>
      </p:sp>
      <p:sp>
        <p:nvSpPr>
          <p:cNvPr id="97" name="Прямоугольник 6"/>
          <p:cNvSpPr/>
          <p:nvPr/>
        </p:nvSpPr>
        <p:spPr>
          <a:xfrm>
            <a:off x="0" y="0"/>
            <a:ext cx="1636920" cy="6856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pc="-1" strike="noStrike">
              <a:solidFill>
                <a:schemeClr val="lt1"/>
              </a:solidFill>
              <a:latin typeface="Arial"/>
            </a:endParaRPr>
          </a:p>
        </p:txBody>
      </p:sp>
      <p:pic>
        <p:nvPicPr>
          <p:cNvPr id="98" name="Рисунок 12" descr=""/>
          <p:cNvPicPr/>
          <p:nvPr/>
        </p:nvPicPr>
        <p:blipFill>
          <a:blip r:embed="rId6"/>
          <a:srcRect l="0" t="-64" r="3286" b="0"/>
          <a:stretch/>
        </p:blipFill>
        <p:spPr>
          <a:xfrm>
            <a:off x="635760" y="0"/>
            <a:ext cx="11554560" cy="6856560"/>
          </a:xfrm>
          <a:prstGeom prst="rect">
            <a:avLst/>
          </a:prstGeom>
          <a:ln w="0">
            <a:noFill/>
          </a:ln>
        </p:spPr>
      </p:pic>
      <p:pic>
        <p:nvPicPr>
          <p:cNvPr id="99" name="Рисунок 9" descr=""/>
          <p:cNvPicPr/>
          <p:nvPr/>
        </p:nvPicPr>
        <p:blipFill>
          <a:blip r:embed="rId7"/>
          <a:stretch/>
        </p:blipFill>
        <p:spPr>
          <a:xfrm>
            <a:off x="387360" y="202320"/>
            <a:ext cx="2496960" cy="912960"/>
          </a:xfrm>
          <a:prstGeom prst="rect">
            <a:avLst/>
          </a:prstGeom>
          <a:ln w="0">
            <a:noFill/>
          </a:ln>
        </p:spPr>
      </p:pic>
      <p:pic>
        <p:nvPicPr>
          <p:cNvPr id="100" name="Graphic 8" descr=""/>
          <p:cNvPicPr/>
          <p:nvPr/>
        </p:nvPicPr>
        <p:blipFill>
          <a:blip r:embed="rId8"/>
          <a:stretch/>
        </p:blipFill>
        <p:spPr>
          <a:xfrm>
            <a:off x="6910560" y="1062360"/>
            <a:ext cx="4847040" cy="4847040"/>
          </a:xfrm>
          <a:prstGeom prst="rect">
            <a:avLst/>
          </a:prstGeom>
          <a:ln w="0">
            <a:noFill/>
          </a:ln>
          <a:effectLst>
            <a:outerShdw algn="tl" blurRad="343080" dir="2700000" dist="37674" rotWithShape="0">
              <a:schemeClr val="tx2">
                <a:lumMod val="75000"/>
                <a:alpha val="81000"/>
              </a:schemeClr>
            </a:outerShdw>
          </a:effectLst>
        </p:spPr>
      </p:pic>
    </p:spTree>
  </p:cSld>
  <p:clrMap bg1="lt1" bg2="lt2" tx1="dk1" tx2="dk2" accent1="accent1" accent2="accent2" accent3="accent3" accent4="accent4" accent5="accent5" accent6="accent6" hlink="hlink" folHlink="folHlink"/>
  <p:sldLayoutIdLst>
    <p:sldLayoutId id="2147483665" r:id="rId9"/>
  </p:sldLayoutIdLst>
</p:sldMaster>
</file>

<file path=ppt/slides/_rels/slide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1.xml"/>
</Relationships>
</file>

<file path=ppt/slides/_rels/slide3.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7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1.xml"/>
</Relationships>
</file>

<file path=ppt/slides/_rels/slide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88.xml"/>
</Relationships>
</file>

<file path=ppt/slides/_rels/slide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0.png"/><Relationship Id="rId4" Type="http://schemas.openxmlformats.org/officeDocument/2006/relationships/image" Target="../media/image30.png"/><Relationship Id="rId5" Type="http://schemas.openxmlformats.org/officeDocument/2006/relationships/slideLayout" Target="../slideLayouts/slideLayout88.xml"/>
</Relationships>
</file>

<file path=ppt/slides/_rels/slide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71.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48.xml"/>
</Relationships>
</file>

<file path=ppt/slides/_rels/slide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26.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Text Placeholder 3"/>
          <p:cNvSpPr/>
          <p:nvPr/>
        </p:nvSpPr>
        <p:spPr>
          <a:xfrm>
            <a:off x="375480" y="6033240"/>
            <a:ext cx="5715720" cy="48312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ru-RU" sz="1600" spc="-1" strike="noStrike">
                <a:solidFill>
                  <a:srgbClr val="ffffff"/>
                </a:solidFill>
                <a:latin typeface="Arial"/>
              </a:rPr>
              <a:t>май 2026</a:t>
            </a:r>
            <a:endParaRPr b="0" lang="ru-RU" sz="1600" spc="-1" strike="noStrike">
              <a:solidFill>
                <a:srgbClr val="000000"/>
              </a:solidFill>
              <a:latin typeface="Arial"/>
            </a:endParaRPr>
          </a:p>
        </p:txBody>
      </p:sp>
      <p:sp>
        <p:nvSpPr>
          <p:cNvPr id="705" name="Title 1"/>
          <p:cNvSpPr/>
          <p:nvPr/>
        </p:nvSpPr>
        <p:spPr>
          <a:xfrm>
            <a:off x="358200" y="2312280"/>
            <a:ext cx="5978880" cy="22320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endParaRPr b="1" lang="ru-RU" sz="3000" spc="-1" strike="noStrike">
              <a:solidFill>
                <a:srgbClr val="008cff"/>
              </a:solidFill>
              <a:latin typeface="Arial"/>
            </a:endParaRPr>
          </a:p>
        </p:txBody>
      </p:sp>
      <p:sp>
        <p:nvSpPr>
          <p:cNvPr id="706" name="Прямоугольник 4"/>
          <p:cNvSpPr/>
          <p:nvPr/>
        </p:nvSpPr>
        <p:spPr>
          <a:xfrm>
            <a:off x="479160" y="2160000"/>
            <a:ext cx="6094440" cy="264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2400" spc="-1" strike="noStrike">
                <a:solidFill>
                  <a:srgbClr val="007aff"/>
                </a:solidFill>
                <a:latin typeface="Arial"/>
              </a:rPr>
              <a:t>Требования к подготовке акта осмотра здания, сооружения или</a:t>
            </a:r>
            <a:endParaRPr b="0" lang="ru-RU" sz="2400" spc="-1" strike="noStrike">
              <a:solidFill>
                <a:srgbClr val="000000"/>
              </a:solidFill>
              <a:latin typeface="Arial"/>
            </a:endParaRPr>
          </a:p>
          <a:p>
            <a:pPr defTabSz="914400">
              <a:lnSpc>
                <a:spcPct val="100000"/>
              </a:lnSpc>
            </a:pPr>
            <a:r>
              <a:rPr b="1" lang="ru-RU" sz="2400" spc="-1" strike="noStrike">
                <a:solidFill>
                  <a:srgbClr val="007aff"/>
                </a:solidFill>
                <a:latin typeface="Arial"/>
              </a:rPr>
              <a:t>объекта незавершенного строительства при выявлении правообладателей</a:t>
            </a:r>
            <a:endParaRPr b="0" lang="ru-RU" sz="2400" spc="-1" strike="noStrike">
              <a:solidFill>
                <a:srgbClr val="000000"/>
              </a:solidFill>
              <a:latin typeface="Arial"/>
            </a:endParaRPr>
          </a:p>
          <a:p>
            <a:pPr defTabSz="914400">
              <a:lnSpc>
                <a:spcPct val="100000"/>
              </a:lnSpc>
            </a:pPr>
            <a:r>
              <a:rPr b="1" lang="ru-RU" sz="2400" spc="-1" strike="noStrike">
                <a:solidFill>
                  <a:srgbClr val="007aff"/>
                </a:solidFill>
                <a:latin typeface="Arial"/>
              </a:rPr>
              <a:t>ранее учтенных объектов недвижимости</a:t>
            </a:r>
            <a:endParaRPr b="0" lang="ru-RU" sz="2400" spc="-1" strike="noStrike">
              <a:solidFill>
                <a:srgbClr val="000000"/>
              </a:solidFill>
              <a:latin typeface="Arial"/>
            </a:endParaRPr>
          </a:p>
        </p:txBody>
      </p:sp>
      <p:pic>
        <p:nvPicPr>
          <p:cNvPr id="707" name="Graphic 16" descr=""/>
          <p:cNvPicPr/>
          <p:nvPr/>
        </p:nvPicPr>
        <p:blipFill>
          <a:blip r:embed="rId1"/>
          <a:stretch/>
        </p:blipFill>
        <p:spPr>
          <a:xfrm>
            <a:off x="8470440" y="2010240"/>
            <a:ext cx="1767600" cy="2989440"/>
          </a:xfrm>
          <a:prstGeom prst="rect">
            <a:avLst/>
          </a:prstGeom>
          <a:ln w="0">
            <a:noFill/>
          </a:ln>
        </p:spPr>
      </p:pic>
    </p:spTree>
  </p:cSld>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object 4"/>
          <p:cNvSpPr/>
          <p:nvPr/>
        </p:nvSpPr>
        <p:spPr>
          <a:xfrm>
            <a:off x="180000" y="1800000"/>
            <a:ext cx="11879640" cy="4499640"/>
          </a:xfrm>
          <a:prstGeom prst="roundRect">
            <a:avLst>
              <a:gd name="adj" fmla="val 6932"/>
            </a:avLst>
          </a:prstGeom>
          <a:solidFill>
            <a:srgbClr val="ffffff"/>
          </a:solidFill>
          <a:ln w="19050">
            <a:solidFill>
              <a:srgbClr val="47ffd1"/>
            </a:solidFill>
            <a:round/>
          </a:ln>
          <a:effectLst>
            <a:glow rad="63360">
              <a:srgbClr val="008cff">
                <a:alpha val="40000"/>
              </a:srgbClr>
            </a:glow>
          </a:effectLst>
        </p:spPr>
        <p:style>
          <a:lnRef idx="0"/>
          <a:fillRef idx="0"/>
          <a:effectRef idx="0"/>
          <a:fontRef idx="minor"/>
        </p:style>
        <p:txBody>
          <a:bodyPr lIns="0" rIns="0" tIns="0" bIns="0" anchor="t">
            <a:noAutofit/>
          </a:bodyPr>
          <a:p>
            <a:pPr algn="ctr" defTabSz="914400">
              <a:lnSpc>
                <a:spcPct val="100000"/>
              </a:lnSpc>
              <a:tabLst>
                <a:tab algn="l" pos="0"/>
              </a:tabLst>
            </a:pPr>
            <a:endParaRPr b="0" lang="ru-RU" sz="1400" spc="-1" strike="noStrike">
              <a:solidFill>
                <a:srgbClr val="000000"/>
              </a:solidFill>
              <a:latin typeface="Arial"/>
            </a:endParaRPr>
          </a:p>
          <a:p>
            <a:pPr algn="ctr" defTabSz="914400">
              <a:lnSpc>
                <a:spcPct val="100000"/>
              </a:lnSpc>
              <a:tabLst>
                <a:tab algn="l" pos="0"/>
              </a:tabLst>
            </a:pPr>
            <a:endParaRPr b="0" lang="ru-RU" sz="1800" spc="-1" strike="noStrike">
              <a:solidFill>
                <a:srgbClr val="000000"/>
              </a:solidFill>
              <a:latin typeface="Arial"/>
            </a:endParaRPr>
          </a:p>
        </p:txBody>
      </p:sp>
      <p:sp>
        <p:nvSpPr>
          <p:cNvPr id="709" name="Заголовок 2"/>
          <p:cNvSpPr/>
          <p:nvPr/>
        </p:nvSpPr>
        <p:spPr>
          <a:xfrm>
            <a:off x="844560" y="0"/>
            <a:ext cx="10533240" cy="836640"/>
          </a:xfrm>
          <a:prstGeom prst="rect">
            <a:avLst/>
          </a:prstGeom>
          <a:noFill/>
          <a:ln w="0">
            <a:noFill/>
          </a:ln>
        </p:spPr>
        <p:style>
          <a:lnRef idx="0"/>
          <a:fillRef idx="0"/>
          <a:effectRef idx="0"/>
          <a:fontRef idx="minor"/>
        </p:style>
        <p:txBody>
          <a:bodyPr lIns="90000" rIns="90000" tIns="45000" bIns="45000" anchor="ctr">
            <a:normAutofit fontScale="96666"/>
          </a:bodyPr>
          <a:p>
            <a:pPr defTabSz="914400">
              <a:lnSpc>
                <a:spcPct val="90000"/>
              </a:lnSpc>
              <a:tabLst>
                <a:tab algn="l" pos="0"/>
              </a:tabLst>
            </a:pPr>
            <a:r>
              <a:rPr b="1" lang="ru-RU" sz="2800" spc="-1" strike="noStrike">
                <a:solidFill>
                  <a:srgbClr val="0198ff"/>
                </a:solidFill>
                <a:latin typeface="Arial"/>
              </a:rPr>
              <a:t>Выявление правообладателей ранее учтенных объектов недвижимости</a:t>
            </a:r>
            <a:endParaRPr b="0" lang="ru-RU" sz="2800" spc="-1" strike="noStrike">
              <a:solidFill>
                <a:srgbClr val="000000"/>
              </a:solidFill>
              <a:latin typeface="Arial"/>
            </a:endParaRPr>
          </a:p>
        </p:txBody>
      </p:sp>
      <p:sp>
        <p:nvSpPr>
          <p:cNvPr id="710" name="Скругленный прямоугольник 34"/>
          <p:cNvSpPr/>
          <p:nvPr/>
        </p:nvSpPr>
        <p:spPr>
          <a:xfrm>
            <a:off x="360000" y="900000"/>
            <a:ext cx="11519280" cy="899280"/>
          </a:xfrm>
          <a:prstGeom prst="roundRect">
            <a:avLst>
              <a:gd name="adj" fmla="val 16667"/>
            </a:avLst>
          </a:prstGeom>
          <a:solidFill>
            <a:srgbClr val="00d08b"/>
          </a:solidFill>
          <a:ln w="12700">
            <a:noFill/>
          </a:ln>
        </p:spPr>
        <p:style>
          <a:lnRef idx="0"/>
          <a:fillRef idx="0"/>
          <a:effectRef idx="0"/>
          <a:fontRef idx="minor"/>
        </p:style>
        <p:txBody>
          <a:bodyPr lIns="90000" rIns="90000" tIns="45000" bIns="45000" anchor="ctr">
            <a:noAutofit/>
          </a:bodyPr>
          <a:p>
            <a:pPr algn="ctr" defTabSz="914400">
              <a:lnSpc>
                <a:spcPct val="114000"/>
              </a:lnSpc>
              <a:spcAft>
                <a:spcPts val="567"/>
              </a:spcAft>
              <a:tabLst>
                <a:tab algn="l" pos="0"/>
              </a:tabLst>
            </a:pPr>
            <a:r>
              <a:rPr b="1" lang="ru-RU" sz="2100" spc="-1" strike="noStrike">
                <a:solidFill>
                  <a:srgbClr val="ffffff"/>
                </a:solidFill>
                <a:latin typeface="Arial"/>
                <a:ea typeface="Times New Roman"/>
              </a:rPr>
              <a:t>Часть 8 статьи 69.1 Федерального закона от 13.07.2015</a:t>
            </a:r>
            <a:endParaRPr b="0" lang="ru-RU" sz="2100" spc="-1" strike="noStrike">
              <a:solidFill>
                <a:srgbClr val="000000"/>
              </a:solidFill>
              <a:latin typeface="Arial"/>
            </a:endParaRPr>
          </a:p>
          <a:p>
            <a:pPr algn="ctr" defTabSz="914400">
              <a:lnSpc>
                <a:spcPct val="114000"/>
              </a:lnSpc>
              <a:spcAft>
                <a:spcPts val="567"/>
              </a:spcAft>
              <a:tabLst>
                <a:tab algn="l" pos="0"/>
              </a:tabLst>
            </a:pPr>
            <a:r>
              <a:rPr b="1" lang="ru-RU" sz="2100" spc="-1" strike="noStrike">
                <a:solidFill>
                  <a:srgbClr val="ffffff"/>
                </a:solidFill>
                <a:latin typeface="Arial"/>
                <a:ea typeface="Times New Roman"/>
              </a:rPr>
              <a:t>№ </a:t>
            </a:r>
            <a:r>
              <a:rPr b="1" lang="ru-RU" sz="2100" spc="-1" strike="noStrike">
                <a:solidFill>
                  <a:srgbClr val="ffffff"/>
                </a:solidFill>
                <a:latin typeface="Arial"/>
                <a:ea typeface="Times New Roman"/>
              </a:rPr>
              <a:t>218-ФЗ «О государственной регистрации недвижимости»</a:t>
            </a:r>
            <a:endParaRPr b="0" lang="ru-RU" sz="2100" spc="-1" strike="noStrike">
              <a:solidFill>
                <a:srgbClr val="000000"/>
              </a:solidFill>
              <a:latin typeface="Arial"/>
            </a:endParaRPr>
          </a:p>
        </p:txBody>
      </p:sp>
      <p:sp>
        <p:nvSpPr>
          <p:cNvPr id="711" name="Прямоугольник 5"/>
          <p:cNvSpPr/>
          <p:nvPr/>
        </p:nvSpPr>
        <p:spPr>
          <a:xfrm>
            <a:off x="3545280" y="3091320"/>
            <a:ext cx="8158680" cy="14598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25000"/>
              </a:lnSpc>
              <a:tabLst>
                <a:tab algn="l" pos="0"/>
              </a:tabLst>
            </a:pPr>
            <a:endParaRPr b="0" lang="ru-RU" sz="1800" spc="-1" strike="noStrike">
              <a:solidFill>
                <a:srgbClr val="000000"/>
              </a:solidFill>
              <a:latin typeface="Arial"/>
            </a:endParaRPr>
          </a:p>
        </p:txBody>
      </p:sp>
      <p:sp>
        <p:nvSpPr>
          <p:cNvPr id="712" name=""/>
          <p:cNvSpPr/>
          <p:nvPr/>
        </p:nvSpPr>
        <p:spPr>
          <a:xfrm rot="11400">
            <a:off x="193320" y="2158920"/>
            <a:ext cx="11914920" cy="396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ru-RU" sz="1800" spc="-1" strike="noStrike">
                <a:solidFill>
                  <a:srgbClr val="008cff"/>
                </a:solidFill>
                <a:latin typeface="Arial"/>
              </a:rPr>
              <a:t>В случае, если ранее учтенным объектом недвижимости, сведения о котором внесены в Единый государственный реестр недвижимости, является здание, сооружение или объект незавершенного строительства, прекратившие свое существование, уполномоченный орган обязан обратиться в орган регистрации прав с заявлением о снятии с государственного кадастрового учета такого объекта недвижимости.</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0" lang="ru-RU" sz="1800" spc="-1" strike="noStrike">
                <a:solidFill>
                  <a:srgbClr val="008cff"/>
                </a:solidFill>
                <a:latin typeface="Arial"/>
              </a:rPr>
              <a:t>При этом подготовка и представление в орган регистрации прав акта обследования не требуется, снятие с государственного кадастрового учета такого объекта недвижимости осуществляется на основании заявления уполномоченного органа с приложением акта осмотра такого объекта недвижимости.</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0" lang="ru-RU" sz="1800" spc="-1" strike="noStrike">
                <a:solidFill>
                  <a:srgbClr val="008cff"/>
                </a:solidFill>
                <a:latin typeface="Arial"/>
              </a:rPr>
              <a:t>Не позднее чем за тридцать дней до подачи указанного заявления уполномоченный орган обязан уведомить об этом лицо, выявленное в качестве правообладателя такого объекта недвижимости, способами, указанными в п. 9 ст. 69.1 Закона о регистрации.</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
          <p:cNvSpPr/>
          <p:nvPr/>
        </p:nvSpPr>
        <p:spPr>
          <a:xfrm>
            <a:off x="297000" y="900000"/>
            <a:ext cx="5822640" cy="58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1"/>
              </a:spcBef>
              <a:spcAft>
                <a:spcPts val="992"/>
              </a:spcAft>
            </a:pPr>
            <a:r>
              <a:rPr b="0" lang="ru-RU" sz="1700" spc="-1" strike="noStrike">
                <a:solidFill>
                  <a:srgbClr val="008cff"/>
                </a:solidFill>
                <a:latin typeface="Arial"/>
              </a:rPr>
              <a:t>По общему правилу, после проведения мероприятий по выявлению правообладателей ранее учтенных объектов недвижимости уполномоченные органы подготавливают проект решения о выявлении правообладателя ранее учтенного объекта недвижимости, в котором указываются результаты осмотра здания, сооружения или объекта незавершенного строительства, подтверждающие, что на момент проведения мероприятий по выявлению правообладателей таких объектов недвижимости, являющихся ранее учтенными, они не прекратили свое существование.</a:t>
            </a:r>
            <a:endParaRPr b="0" lang="ru-RU" sz="1700" spc="-1" strike="noStrike">
              <a:solidFill>
                <a:srgbClr val="000000"/>
              </a:solidFill>
              <a:latin typeface="Arial"/>
            </a:endParaRPr>
          </a:p>
          <a:p>
            <a:pPr algn="ctr">
              <a:lnSpc>
                <a:spcPct val="100000"/>
              </a:lnSpc>
              <a:spcBef>
                <a:spcPts val="1191"/>
              </a:spcBef>
              <a:spcAft>
                <a:spcPts val="992"/>
              </a:spcAft>
            </a:pPr>
            <a:r>
              <a:rPr b="0" lang="ru-RU" sz="1700" spc="-1" strike="noStrike">
                <a:solidFill>
                  <a:srgbClr val="008cff"/>
                </a:solidFill>
                <a:latin typeface="Arial"/>
              </a:rPr>
              <a:t>Порядок проведения осмотра здания, сооружения или объекта незавершенного строительства, форма акта осмотра устанавливаются органом нормативно-правового регулирования. В случае подтверждения по результатам осмотра факта существования здания, сооружения или объекта незавершенного строительства акт такого осмотра является приложением к проекту решения.</a:t>
            </a:r>
            <a:endParaRPr b="0" lang="ru-RU" sz="1700" spc="-1" strike="noStrike">
              <a:solidFill>
                <a:srgbClr val="000000"/>
              </a:solidFill>
              <a:latin typeface="Arial"/>
            </a:endParaRPr>
          </a:p>
          <a:p>
            <a:pPr>
              <a:lnSpc>
                <a:spcPct val="100000"/>
              </a:lnSpc>
            </a:pPr>
            <a:endParaRPr b="0" lang="ru-RU" sz="1000" spc="-1" strike="noStrike">
              <a:solidFill>
                <a:srgbClr val="000000"/>
              </a:solidFill>
              <a:latin typeface="Arial"/>
            </a:endParaRPr>
          </a:p>
        </p:txBody>
      </p:sp>
      <p:pic>
        <p:nvPicPr>
          <p:cNvPr id="714" name="" descr=""/>
          <p:cNvPicPr/>
          <p:nvPr/>
        </p:nvPicPr>
        <p:blipFill>
          <a:blip r:embed="rId1"/>
          <a:stretch/>
        </p:blipFill>
        <p:spPr>
          <a:xfrm>
            <a:off x="6300000" y="1800000"/>
            <a:ext cx="5579640" cy="3719520"/>
          </a:xfrm>
          <a:prstGeom prst="rect">
            <a:avLst/>
          </a:prstGeom>
          <a:ln w="0">
            <a:noFill/>
          </a:ln>
        </p:spPr>
      </p:pic>
      <p:sp>
        <p:nvSpPr>
          <p:cNvPr id="715" name=""/>
          <p:cNvSpPr txBox="1"/>
          <p:nvPr/>
        </p:nvSpPr>
        <p:spPr>
          <a:xfrm>
            <a:off x="900000" y="0"/>
            <a:ext cx="10440000" cy="900000"/>
          </a:xfrm>
          <a:prstGeom prst="rect">
            <a:avLst/>
          </a:prstGeom>
          <a:noFill/>
          <a:ln w="0">
            <a:noFill/>
          </a:ln>
        </p:spPr>
        <p:txBody>
          <a:bodyPr lIns="90000" rIns="90000" tIns="45000" bIns="45000" anchor="t">
            <a:noAutofit/>
          </a:bodyPr>
          <a:p>
            <a:r>
              <a:rPr b="1" lang="ru-RU" sz="2800" spc="-1" strike="noStrike">
                <a:solidFill>
                  <a:srgbClr val="0198ff"/>
                </a:solidFill>
                <a:latin typeface="Arial"/>
              </a:rPr>
              <a:t>Выявление правообладателей ранее учтенных объектов недвижимости</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
          <p:cNvSpPr/>
          <p:nvPr/>
        </p:nvSpPr>
        <p:spPr>
          <a:xfrm>
            <a:off x="720000" y="0"/>
            <a:ext cx="11159640" cy="107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ru-RU" sz="2000" spc="-1" strike="noStrike">
                <a:solidFill>
                  <a:srgbClr val="007aff"/>
                </a:solidFill>
                <a:latin typeface="Arial"/>
              </a:rPr>
              <a:t>Форма акта осмотра здания, сооружения или объекта незавершенного строительства при выявлении правообладателей ранее учтенных объектов недвижимости</a:t>
            </a:r>
            <a:endParaRPr b="0" lang="ru-RU" sz="2000" spc="-1" strike="noStrike">
              <a:solidFill>
                <a:srgbClr val="000000"/>
              </a:solidFill>
              <a:latin typeface="Arial"/>
            </a:endParaRPr>
          </a:p>
        </p:txBody>
      </p:sp>
      <p:sp>
        <p:nvSpPr>
          <p:cNvPr id="717" name="Скругленный прямоугольник 20"/>
          <p:cNvSpPr/>
          <p:nvPr/>
        </p:nvSpPr>
        <p:spPr>
          <a:xfrm>
            <a:off x="540000" y="900000"/>
            <a:ext cx="11159640" cy="1799640"/>
          </a:xfrm>
          <a:prstGeom prst="roundRect">
            <a:avLst>
              <a:gd name="adj" fmla="val 16667"/>
            </a:avLst>
          </a:prstGeom>
          <a:gradFill rotWithShape="0">
            <a:gsLst>
              <a:gs pos="0">
                <a:srgbClr val="47ffd1"/>
              </a:gs>
              <a:gs pos="0">
                <a:srgbClr val="008cff"/>
              </a:gs>
              <a:gs pos="100000">
                <a:srgbClr val="009973"/>
              </a:gs>
            </a:gsLst>
            <a:lin ang="0"/>
          </a:gradFill>
          <a:ln>
            <a:solidFill>
              <a:srgbClr val="0067b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400" spc="-1" strike="noStrike">
              <a:solidFill>
                <a:srgbClr val="000000"/>
              </a:solidFill>
              <a:latin typeface="Arial"/>
            </a:endParaRPr>
          </a:p>
          <a:p>
            <a:pPr algn="ctr" defTabSz="914400">
              <a:lnSpc>
                <a:spcPct val="100000"/>
              </a:lnSpc>
            </a:pPr>
            <a:r>
              <a:rPr b="1" lang="ru-RU" sz="1600" spc="-1" strike="noStrike">
                <a:solidFill>
                  <a:schemeClr val="lt2"/>
                </a:solidFill>
                <a:latin typeface="Arial"/>
              </a:rPr>
              <a:t>Приказ Федеральной службы государственной регистрации, кадастра и картографии</a:t>
            </a:r>
            <a:endParaRPr b="0" lang="ru-RU" sz="1600" spc="-1" strike="noStrike">
              <a:solidFill>
                <a:srgbClr val="000000"/>
              </a:solidFill>
              <a:latin typeface="Arial"/>
            </a:endParaRPr>
          </a:p>
          <a:p>
            <a:pPr algn="ctr" defTabSz="914400">
              <a:lnSpc>
                <a:spcPct val="100000"/>
              </a:lnSpc>
            </a:pPr>
            <a:r>
              <a:rPr b="1" lang="ru-RU" sz="1600" spc="-1" strike="noStrike">
                <a:solidFill>
                  <a:schemeClr val="lt2"/>
                </a:solidFill>
                <a:latin typeface="Arial"/>
              </a:rPr>
              <a:t>от 28 апреля 2021 г. N П/0179</a:t>
            </a:r>
            <a:endParaRPr b="0" lang="ru-RU" sz="1600" spc="-1" strike="noStrike">
              <a:solidFill>
                <a:srgbClr val="000000"/>
              </a:solidFill>
              <a:latin typeface="Arial"/>
            </a:endParaRPr>
          </a:p>
          <a:p>
            <a:pPr algn="ctr" defTabSz="914400">
              <a:lnSpc>
                <a:spcPct val="100000"/>
              </a:lnSpc>
            </a:pPr>
            <a:r>
              <a:rPr b="1" lang="ru-RU" sz="1600" spc="-1" strike="noStrike">
                <a:solidFill>
                  <a:schemeClr val="lt2"/>
                </a:solidFill>
                <a:latin typeface="Arial"/>
              </a:rPr>
              <a:t>«Об установлении порядка проведения осмотра здания, сооружения или объекта незавершенного строительства при проведении мероприятий по выявлению правообладателей ранее учтенных объектов недвижимости, формы акта осмотра здания, сооружения или объекта незавершенного строительства при выявлении правообладателей ранее учтенных объектов недвижимости»</a:t>
            </a:r>
            <a:endParaRPr b="0" lang="ru-RU" sz="1600" spc="-1" strike="noStrike">
              <a:solidFill>
                <a:srgbClr val="000000"/>
              </a:solidFill>
              <a:latin typeface="Arial"/>
            </a:endParaRPr>
          </a:p>
          <a:p>
            <a:pPr algn="ctr" defTabSz="914400">
              <a:lnSpc>
                <a:spcPct val="100000"/>
              </a:lnSpc>
            </a:pPr>
            <a:r>
              <a:rPr b="1" i="1" lang="ru-RU" sz="2000" spc="-1" strike="noStrike">
                <a:solidFill>
                  <a:schemeClr val="lt2"/>
                </a:solidFill>
                <a:latin typeface="Arial"/>
              </a:rPr>
              <a:t> </a:t>
            </a:r>
            <a:endParaRPr b="0" lang="ru-RU" sz="2000" spc="-1" strike="noStrike">
              <a:solidFill>
                <a:srgbClr val="000000"/>
              </a:solidFill>
              <a:latin typeface="Arial"/>
            </a:endParaRPr>
          </a:p>
        </p:txBody>
      </p:sp>
      <p:sp>
        <p:nvSpPr>
          <p:cNvPr id="718" name=""/>
          <p:cNvSpPr/>
          <p:nvPr/>
        </p:nvSpPr>
        <p:spPr>
          <a:xfrm>
            <a:off x="540000" y="2700000"/>
            <a:ext cx="11159640" cy="703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r>
              <a:rPr b="0" lang="ru-RU" sz="1400" spc="-1" strike="noStrike">
                <a:solidFill>
                  <a:srgbClr val="008cff"/>
                </a:solidFill>
                <a:latin typeface="Arial"/>
              </a:rPr>
              <a:t>Акт осмотра подготавливается в форме электронного документа в соответствии с установленными на основании п. 2 ч. 1, ч. 11 ст. 18 Закона о регистрации требованиями к формату заявления о государственном кадастровом учете недвижимого имущества и (или) государственной регистрации прав на недвижимое имущество и представляемых с ним документов в форме электронных документов либо в форме документов на бумажном носителе. Акт осмотра, составленный в форме электронного документа, подписывается усиленной квалифицированной электронной подписью председателя комиссии.</a:t>
            </a:r>
            <a:endParaRPr b="0" lang="ru-RU" sz="1400" spc="-1" strike="noStrike">
              <a:solidFill>
                <a:srgbClr val="000000"/>
              </a:solidFill>
              <a:latin typeface="Arial"/>
            </a:endParaRPr>
          </a:p>
          <a:p>
            <a:pPr algn="just">
              <a:lnSpc>
                <a:spcPct val="100000"/>
              </a:lnSpc>
              <a:spcBef>
                <a:spcPts val="1191"/>
              </a:spcBef>
              <a:spcAft>
                <a:spcPts val="992"/>
              </a:spcAft>
            </a:pPr>
            <a:r>
              <a:rPr b="0" lang="ru-RU" sz="1400" spc="-1" strike="noStrike">
                <a:solidFill>
                  <a:srgbClr val="008cff"/>
                </a:solidFill>
                <a:latin typeface="Arial"/>
              </a:rPr>
              <a:t>В случае подготовки Акта осмотра в форме документа на бумажном носителе такой Акт осмотра подписывается всеми членами комиссии, уполномоченный орган осуществляет перевод документа в форму электронного образа документа и заверяет усиленной квалифицированной электронной подписью уполномоченного должностного лица такого органа или усиленной квалифицированной электронной подписью председателя комиссии. В указанном случае электронный образ Акта осмотра имеет ту же юридическую силу, что и документ на бумажном носителе. В отношении ранее учтенных зданий, сооружений, объектов незавершенного строительства в указанную в уведомлении дату комиссия проводит визуальный осмотр либо осмотр с использованием технических средств для дистанционного зондирования Земли (например, с применением беспилотных летательных аппаратов или иных подобных средств).</a:t>
            </a:r>
            <a:endParaRPr b="0" lang="ru-RU" sz="1400" spc="-1" strike="noStrike">
              <a:solidFill>
                <a:srgbClr val="000000"/>
              </a:solidFill>
              <a:latin typeface="Arial"/>
            </a:endParaRPr>
          </a:p>
          <a:p>
            <a:pPr algn="just">
              <a:lnSpc>
                <a:spcPct val="100000"/>
              </a:lnSpc>
              <a:spcBef>
                <a:spcPts val="1191"/>
              </a:spcBef>
              <a:spcAft>
                <a:spcPts val="992"/>
              </a:spcAft>
            </a:pPr>
            <a:r>
              <a:rPr b="0" lang="ru-RU" sz="1400" spc="-1" strike="noStrike">
                <a:solidFill>
                  <a:srgbClr val="008cff"/>
                </a:solidFill>
                <a:latin typeface="Arial"/>
              </a:rPr>
              <a:t>В ходе проведения осмотра осуществляется фотофиксация объекта(ов) недвижимости с указанием места и даты съемки. Материалы фотофиксации прилагаются к Акту осмотра.</a:t>
            </a:r>
            <a:endParaRPr b="0" lang="ru-RU" sz="1400" spc="-1" strike="noStrike">
              <a:solidFill>
                <a:srgbClr val="000000"/>
              </a:solidFill>
              <a:latin typeface="Arial"/>
            </a:endParaRPr>
          </a:p>
          <a:p>
            <a:pPr algn="just">
              <a:lnSpc>
                <a:spcPct val="100000"/>
              </a:lnSpc>
              <a:spcBef>
                <a:spcPts val="1191"/>
              </a:spcBef>
              <a:spcAft>
                <a:spcPts val="992"/>
              </a:spcAft>
            </a:pPr>
            <a:endParaRPr b="0" lang="ru-RU" sz="1400" spc="-1" strike="noStrike">
              <a:solidFill>
                <a:srgbClr val="000000"/>
              </a:solidFill>
              <a:latin typeface="Arial"/>
            </a:endParaRPr>
          </a:p>
          <a:p>
            <a:pPr>
              <a:lnSpc>
                <a:spcPct val="100000"/>
              </a:lnSpc>
            </a:pPr>
            <a:endParaRPr b="0" lang="ru-RU"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title"/>
          </p:nvPr>
        </p:nvSpPr>
        <p:spPr>
          <a:xfrm>
            <a:off x="961920" y="0"/>
            <a:ext cx="10533960" cy="837360"/>
          </a:xfrm>
          <a:prstGeom prst="rect">
            <a:avLst/>
          </a:prstGeom>
          <a:noFill/>
          <a:ln w="0">
            <a:noFill/>
          </a:ln>
        </p:spPr>
        <p:txBody>
          <a:bodyPr lIns="91440" rIns="91440" tIns="45720" bIns="45720" anchor="ctr">
            <a:noAutofit/>
          </a:bodyPr>
          <a:p>
            <a:pPr indent="0" algn="ctr" defTabSz="914400">
              <a:lnSpc>
                <a:spcPct val="90000"/>
              </a:lnSpc>
              <a:buNone/>
              <a:tabLst>
                <a:tab algn="l" pos="0"/>
              </a:tabLst>
            </a:pPr>
            <a:r>
              <a:rPr b="1" lang="ru-RU" sz="2400" spc="-1" strike="noStrike">
                <a:solidFill>
                  <a:srgbClr val="008cff"/>
                </a:solidFill>
                <a:latin typeface="Arial"/>
              </a:rPr>
              <a:t>ПРЕДСТАВЛЕНИЕ АКТА ОСМОТРА В ОРГАН РЕГИСТРАЦИИ ПРАВ</a:t>
            </a:r>
            <a:endParaRPr b="0" lang="ru-RU" sz="2400" spc="-1" strike="noStrike">
              <a:solidFill>
                <a:srgbClr val="000000"/>
              </a:solidFill>
              <a:latin typeface="Arial"/>
            </a:endParaRPr>
          </a:p>
        </p:txBody>
      </p:sp>
      <p:pic>
        <p:nvPicPr>
          <p:cNvPr id="720" name="Рисунок 6" descr=""/>
          <p:cNvPicPr/>
          <p:nvPr/>
        </p:nvPicPr>
        <p:blipFill>
          <a:blip r:embed="rId1"/>
          <a:srcRect l="0" t="0" r="0" b="15994"/>
          <a:stretch/>
        </p:blipFill>
        <p:spPr>
          <a:xfrm rot="6000">
            <a:off x="6842160" y="2626560"/>
            <a:ext cx="4987800" cy="2408760"/>
          </a:xfrm>
          <a:prstGeom prst="rect">
            <a:avLst/>
          </a:prstGeom>
          <a:ln w="0">
            <a:noFill/>
          </a:ln>
        </p:spPr>
      </p:pic>
      <p:sp>
        <p:nvSpPr>
          <p:cNvPr id="721" name="Скругленный прямоугольник 4"/>
          <p:cNvSpPr/>
          <p:nvPr/>
        </p:nvSpPr>
        <p:spPr>
          <a:xfrm>
            <a:off x="6796080" y="1264320"/>
            <a:ext cx="4903560" cy="895320"/>
          </a:xfrm>
          <a:prstGeom prst="roundRect">
            <a:avLst>
              <a:gd name="adj" fmla="val 16667"/>
            </a:avLst>
          </a:prstGeom>
          <a:solidFill>
            <a:srgbClr val="cce8ff"/>
          </a:solidFill>
          <a:ln w="12700">
            <a:noFill/>
          </a:ln>
        </p:spPr>
        <p:style>
          <a:lnRef idx="0"/>
          <a:fillRef idx="0"/>
          <a:effectRef idx="0"/>
          <a:fontRef idx="minor"/>
        </p:style>
        <p:txBody>
          <a:bodyPr lIns="90000" rIns="90000" tIns="45000" bIns="45000" anchor="ctr">
            <a:noAutofit/>
          </a:bodyPr>
          <a:p>
            <a:pPr algn="ctr" defTabSz="465480">
              <a:lnSpc>
                <a:spcPct val="100000"/>
              </a:lnSpc>
              <a:tabLst>
                <a:tab algn="l" pos="0"/>
              </a:tabLst>
            </a:pPr>
            <a:r>
              <a:rPr b="1" lang="ru-RU" sz="2000" spc="-1" strike="noStrike">
                <a:solidFill>
                  <a:srgbClr val="004680"/>
                </a:solidFill>
                <a:latin typeface="Arial"/>
                <a:ea typeface="DejaVu Sans"/>
              </a:rPr>
              <a:t>официальный сайт Росреестра </a:t>
            </a:r>
            <a:br>
              <a:rPr sz="2000"/>
            </a:br>
            <a:r>
              <a:rPr b="1" lang="ru-RU" sz="2000" spc="-1" strike="noStrike">
                <a:solidFill>
                  <a:srgbClr val="004680"/>
                </a:solidFill>
                <a:latin typeface="Arial"/>
                <a:ea typeface="DejaVu Sans"/>
              </a:rPr>
              <a:t>https://rosreestr.gov.ru/ </a:t>
            </a:r>
            <a:endParaRPr b="0" lang="ru-RU" sz="2000" spc="-1" strike="noStrike">
              <a:solidFill>
                <a:srgbClr val="000000"/>
              </a:solidFill>
              <a:latin typeface="Arial"/>
            </a:endParaRPr>
          </a:p>
        </p:txBody>
      </p:sp>
      <p:sp>
        <p:nvSpPr>
          <p:cNvPr id="722" name=""/>
          <p:cNvSpPr/>
          <p:nvPr/>
        </p:nvSpPr>
        <p:spPr>
          <a:xfrm>
            <a:off x="900000" y="4320000"/>
            <a:ext cx="10979640" cy="431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endParaRPr b="0" lang="ru-RU" sz="1400" spc="-1" strike="noStrike">
              <a:solidFill>
                <a:srgbClr val="000000"/>
              </a:solidFill>
              <a:latin typeface="Arial"/>
            </a:endParaRPr>
          </a:p>
          <a:p>
            <a:pPr>
              <a:lnSpc>
                <a:spcPct val="100000"/>
              </a:lnSpc>
            </a:pPr>
            <a:endParaRPr b="0" lang="ru-RU" sz="1000" spc="-1" strike="noStrike">
              <a:solidFill>
                <a:srgbClr val="000000"/>
              </a:solidFill>
              <a:latin typeface="Arial"/>
            </a:endParaRPr>
          </a:p>
          <a:p>
            <a:pPr>
              <a:lnSpc>
                <a:spcPct val="100000"/>
              </a:lnSpc>
            </a:pPr>
            <a:endParaRPr b="0" lang="ru-RU" sz="1000" spc="-1" strike="noStrike">
              <a:solidFill>
                <a:srgbClr val="000000"/>
              </a:solidFill>
              <a:latin typeface="Arial"/>
            </a:endParaRPr>
          </a:p>
        </p:txBody>
      </p:sp>
      <p:sp>
        <p:nvSpPr>
          <p:cNvPr id="723" name="Скругленный прямоугольник 16"/>
          <p:cNvSpPr/>
          <p:nvPr/>
        </p:nvSpPr>
        <p:spPr>
          <a:xfrm>
            <a:off x="540000" y="2520000"/>
            <a:ext cx="5759640" cy="3419640"/>
          </a:xfrm>
          <a:prstGeom prst="roundRect">
            <a:avLst>
              <a:gd name="adj" fmla="val 4487"/>
            </a:avLst>
          </a:prstGeom>
          <a:solidFill>
            <a:schemeClr val="bg1"/>
          </a:solidFill>
          <a:ln w="25400">
            <a:solidFill>
              <a:srgbClr val="008cff">
                <a:alpha val="77000"/>
              </a:srgbClr>
            </a:solidFill>
          </a:ln>
        </p:spPr>
        <p:style>
          <a:lnRef idx="2">
            <a:schemeClr val="accent1">
              <a:shade val="50000"/>
            </a:schemeClr>
          </a:lnRef>
          <a:fillRef idx="1">
            <a:schemeClr val="accent1"/>
          </a:fillRef>
          <a:effectRef idx="0">
            <a:schemeClr val="accent1"/>
          </a:effectRef>
          <a:fontRef idx="minor"/>
        </p:style>
        <p:txBody>
          <a:bodyPr numCol="1" spcCol="0" horzOverflow="overflow" lIns="128880" rIns="128880" tIns="64440" bIns="64440" anchor="ctr">
            <a:noAutofit/>
          </a:bodyPr>
          <a:p>
            <a:pPr algn="just" defTabSz="914400">
              <a:lnSpc>
                <a:spcPct val="114000"/>
              </a:lnSpc>
              <a:spcBef>
                <a:spcPts val="601"/>
              </a:spcBef>
            </a:pPr>
            <a:r>
              <a:rPr b="1" lang="ru-RU" sz="1600" spc="-1" strike="noStrike">
                <a:solidFill>
                  <a:srgbClr val="ff7900"/>
                </a:solidFill>
                <a:latin typeface="Arial"/>
                <a:ea typeface="DejaVu Sans"/>
              </a:rPr>
              <a:t>органы государственной власти и органы местного самоуправления представляют заявления о государственном кадастровом учете и (или) государственной регистрации прав и прилагаемые к ним документы в орган регистрации прав только в форме электронных документов в порядке, установленном п. 2 ч. 1 ст. 18 Закона о регистрации, за исключением случая, предусмотренного ч. 37 ст. 70 Закона о регистрации.</a:t>
            </a:r>
            <a:endParaRPr b="0" lang="ru-RU" sz="1600" spc="-1" strike="noStrike">
              <a:solidFill>
                <a:srgbClr val="000000"/>
              </a:solidFill>
              <a:latin typeface="Arial"/>
            </a:endParaRPr>
          </a:p>
        </p:txBody>
      </p:sp>
      <p:sp>
        <p:nvSpPr>
          <p:cNvPr id="724" name="Скругленный прямоугольник 3"/>
          <p:cNvSpPr/>
          <p:nvPr/>
        </p:nvSpPr>
        <p:spPr>
          <a:xfrm rot="21595800">
            <a:off x="540720" y="1080000"/>
            <a:ext cx="5759640" cy="1619640"/>
          </a:xfrm>
          <a:prstGeom prst="roundRect">
            <a:avLst>
              <a:gd name="adj"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14000"/>
              </a:lnSpc>
              <a:tabLst>
                <a:tab algn="l" pos="0"/>
              </a:tabLst>
            </a:pPr>
            <a:r>
              <a:rPr b="1" lang="ru-RU" sz="2000" spc="-1" strike="noStrike">
                <a:solidFill>
                  <a:srgbClr val="ffffff"/>
                </a:solidFill>
                <a:latin typeface="Arial"/>
                <a:ea typeface="Tahoma"/>
              </a:rPr>
              <a:t>Часть 1.4 статьи 18 </a:t>
            </a:r>
            <a:r>
              <a:rPr b="1" lang="ru-RU" sz="2000" spc="-1" strike="noStrike">
                <a:solidFill>
                  <a:srgbClr val="ffffff"/>
                </a:solidFill>
                <a:latin typeface="Arial"/>
                <a:ea typeface="Times New Roman"/>
              </a:rPr>
              <a:t>Федерального закона от 13.07.2015</a:t>
            </a:r>
            <a:endParaRPr b="0" lang="ru-RU" sz="2000" spc="-1" strike="noStrike">
              <a:solidFill>
                <a:srgbClr val="000000"/>
              </a:solidFill>
              <a:latin typeface="Arial"/>
            </a:endParaRPr>
          </a:p>
          <a:p>
            <a:pPr algn="ctr" defTabSz="914400">
              <a:lnSpc>
                <a:spcPct val="114000"/>
              </a:lnSpc>
              <a:tabLst>
                <a:tab algn="l" pos="0"/>
              </a:tabLst>
            </a:pPr>
            <a:r>
              <a:rPr b="1" lang="ru-RU" sz="2000" spc="-1" strike="noStrike">
                <a:solidFill>
                  <a:srgbClr val="ffffff"/>
                </a:solidFill>
                <a:latin typeface="Arial"/>
                <a:ea typeface="Times New Roman"/>
              </a:rPr>
              <a:t>№ </a:t>
            </a:r>
            <a:r>
              <a:rPr b="1" lang="ru-RU" sz="2000" spc="-1" strike="noStrike">
                <a:solidFill>
                  <a:srgbClr val="ffffff"/>
                </a:solidFill>
                <a:latin typeface="Arial"/>
                <a:ea typeface="Times New Roman"/>
              </a:rPr>
              <a:t>218-ФЗ «О государственной регистрации недвижимости»</a:t>
            </a: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
          <p:cNvSpPr/>
          <p:nvPr/>
        </p:nvSpPr>
        <p:spPr>
          <a:xfrm>
            <a:off x="696600" y="2160000"/>
            <a:ext cx="10979640" cy="737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r>
              <a:rPr b="1" lang="ru-RU" sz="1400" spc="-1" strike="noStrike">
                <a:solidFill>
                  <a:srgbClr val="000000"/>
                </a:solidFill>
                <a:latin typeface="Arial"/>
              </a:rPr>
              <a:t>заявление органа местного самоуправления о снятии  с государственного кадастрового учета объекта недвижимости;</a:t>
            </a:r>
            <a:endParaRPr b="0" lang="ru-RU" sz="1400" spc="-1" strike="noStrike">
              <a:solidFill>
                <a:srgbClr val="000000"/>
              </a:solidFill>
              <a:latin typeface="Arial"/>
            </a:endParaRPr>
          </a:p>
          <a:p>
            <a:pPr algn="just" defTabSz="914400">
              <a:lnSpc>
                <a:spcPct val="100000"/>
              </a:lnSpc>
            </a:pPr>
            <a:r>
              <a:rPr b="1" lang="ru-RU" sz="1400" spc="-1" strike="noStrike">
                <a:solidFill>
                  <a:srgbClr val="000000"/>
                </a:solidFill>
                <a:latin typeface="Arial"/>
              </a:rPr>
              <a:t>Акт осмотра здания, сооружения или</a:t>
            </a:r>
            <a:endParaRPr b="0" lang="ru-RU" sz="1400" spc="-1" strike="noStrike">
              <a:solidFill>
                <a:srgbClr val="000000"/>
              </a:solidFill>
              <a:latin typeface="Arial"/>
            </a:endParaRPr>
          </a:p>
          <a:p>
            <a:pPr algn="just" defTabSz="914400">
              <a:lnSpc>
                <a:spcPct val="100000"/>
              </a:lnSpc>
            </a:pPr>
            <a:r>
              <a:rPr b="1" lang="ru-RU" sz="1400" spc="-1" strike="noStrike">
                <a:solidFill>
                  <a:srgbClr val="000000"/>
                </a:solidFill>
                <a:latin typeface="Arial"/>
              </a:rPr>
              <a:t>объекта незавершенного строительства при выявлении правообладателей</a:t>
            </a:r>
            <a:endParaRPr b="0" lang="ru-RU" sz="1400" spc="-1" strike="noStrike">
              <a:solidFill>
                <a:srgbClr val="000000"/>
              </a:solidFill>
              <a:latin typeface="Arial"/>
            </a:endParaRPr>
          </a:p>
          <a:p>
            <a:pPr algn="just" defTabSz="914400">
              <a:lnSpc>
                <a:spcPct val="100000"/>
              </a:lnSpc>
            </a:pPr>
            <a:r>
              <a:rPr b="1" lang="ru-RU" sz="1400" spc="-1" strike="noStrike">
                <a:solidFill>
                  <a:srgbClr val="000000"/>
                </a:solidFill>
                <a:latin typeface="Arial"/>
              </a:rPr>
              <a:t>ранее учтенных объектов недвижимости;</a:t>
            </a:r>
            <a:endParaRPr b="0" lang="ru-RU" sz="1400" spc="-1" strike="noStrike">
              <a:solidFill>
                <a:srgbClr val="000000"/>
              </a:solidFill>
              <a:latin typeface="Arial"/>
            </a:endParaRPr>
          </a:p>
          <a:p>
            <a:pPr algn="just" defTabSz="914400">
              <a:lnSpc>
                <a:spcPct val="100000"/>
              </a:lnSpc>
            </a:pPr>
            <a:r>
              <a:rPr b="1" lang="ru-RU" sz="1400" spc="-1" strike="noStrike">
                <a:solidFill>
                  <a:srgbClr val="000000"/>
                </a:solidFill>
                <a:latin typeface="Arial"/>
              </a:rPr>
              <a:t>документ, удостоверяющий права (полномочия) представителя заявителя.</a:t>
            </a:r>
            <a:endParaRPr b="0" lang="ru-RU" sz="1400" spc="-1" strike="noStrike">
              <a:solidFill>
                <a:srgbClr val="000000"/>
              </a:solidFill>
              <a:latin typeface="Arial"/>
            </a:endParaRPr>
          </a:p>
          <a:p>
            <a:pPr defTabSz="914400">
              <a:lnSpc>
                <a:spcPct val="100000"/>
              </a:lnSpc>
            </a:pPr>
            <a:endParaRPr b="0" lang="ru-RU" sz="1000" spc="-1" strike="noStrike">
              <a:solidFill>
                <a:srgbClr val="000000"/>
              </a:solidFill>
              <a:latin typeface="Arial"/>
            </a:endParaRPr>
          </a:p>
          <a:p>
            <a:pPr defTabSz="914400">
              <a:lnSpc>
                <a:spcPct val="100000"/>
              </a:lnSpc>
            </a:pPr>
            <a:endParaRPr b="0" lang="ru-RU" sz="1000" spc="-1" strike="noStrike">
              <a:solidFill>
                <a:srgbClr val="000000"/>
              </a:solidFill>
              <a:latin typeface="Arial"/>
            </a:endParaRPr>
          </a:p>
        </p:txBody>
      </p:sp>
      <p:sp>
        <p:nvSpPr>
          <p:cNvPr id="726" name="Скругленный прямоугольник 5"/>
          <p:cNvSpPr/>
          <p:nvPr/>
        </p:nvSpPr>
        <p:spPr>
          <a:xfrm>
            <a:off x="408960" y="1080000"/>
            <a:ext cx="11086920" cy="5387400"/>
          </a:xfrm>
          <a:prstGeom prst="roundRect">
            <a:avLst>
              <a:gd name="adj" fmla="val 5174"/>
            </a:avLst>
          </a:prstGeom>
          <a:solidFill>
            <a:schemeClr val="bg1"/>
          </a:solidFill>
          <a:ln w="25400">
            <a:solidFill>
              <a:srgbClr val="188efb"/>
            </a:solidFill>
          </a:ln>
        </p:spPr>
        <p:style>
          <a:lnRef idx="2">
            <a:schemeClr val="accent1">
              <a:shade val="50000"/>
            </a:schemeClr>
          </a:lnRef>
          <a:fillRef idx="1">
            <a:schemeClr val="accent1"/>
          </a:fillRef>
          <a:effectRef idx="0">
            <a:schemeClr val="accent1"/>
          </a:effectRef>
          <a:fontRef idx="minor"/>
        </p:style>
        <p:txBody>
          <a:bodyPr lIns="67320" rIns="67320" tIns="33840" bIns="33840" anchor="ctr">
            <a:noAutofit/>
          </a:bodyPr>
          <a:p>
            <a:pPr>
              <a:lnSpc>
                <a:spcPct val="100000"/>
              </a:lnSpc>
            </a:pPr>
            <a:endParaRPr b="0" i="1" lang="ru-RU" sz="1600" spc="-1" strike="noStrike">
              <a:solidFill>
                <a:srgbClr val="000000"/>
              </a:solidFill>
              <a:latin typeface="Arial"/>
              <a:ea typeface="DejaVu Sans"/>
            </a:endParaRPr>
          </a:p>
        </p:txBody>
      </p:sp>
      <p:sp>
        <p:nvSpPr>
          <p:cNvPr id="727" name=""/>
          <p:cNvSpPr/>
          <p:nvPr/>
        </p:nvSpPr>
        <p:spPr>
          <a:xfrm>
            <a:off x="1620000" y="2160000"/>
            <a:ext cx="9719640" cy="4489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ru-RU" sz="2000" spc="-1" strike="noStrike">
              <a:solidFill>
                <a:srgbClr val="000000"/>
              </a:solidFill>
              <a:latin typeface="Arial"/>
            </a:endParaRPr>
          </a:p>
          <a:p>
            <a:pPr algn="just">
              <a:lnSpc>
                <a:spcPct val="100000"/>
              </a:lnSpc>
            </a:pPr>
            <a:r>
              <a:rPr b="1" lang="ru-RU" sz="2000" spc="-1" strike="noStrike">
                <a:solidFill>
                  <a:srgbClr val="008cff"/>
                </a:solidFill>
                <a:latin typeface="Arial"/>
              </a:rPr>
              <a:t>заявление органа местного самоуправления о снятии  с государственного кадастрового учета объекта недвижимости;</a:t>
            </a: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a:p>
            <a:pPr algn="just">
              <a:lnSpc>
                <a:spcPct val="100000"/>
              </a:lnSpc>
            </a:pPr>
            <a:r>
              <a:rPr b="1" lang="ru-RU" sz="2000" spc="-1" strike="noStrike">
                <a:solidFill>
                  <a:srgbClr val="008cff"/>
                </a:solidFill>
                <a:latin typeface="Arial"/>
              </a:rPr>
              <a:t>Акт осмотра здания, сооружения или объекта незавершенного строительства при выявлении правообладателей</a:t>
            </a:r>
            <a:endParaRPr b="0" lang="ru-RU" sz="2000" spc="-1" strike="noStrike">
              <a:solidFill>
                <a:srgbClr val="000000"/>
              </a:solidFill>
              <a:latin typeface="Arial"/>
            </a:endParaRPr>
          </a:p>
          <a:p>
            <a:pPr algn="just">
              <a:lnSpc>
                <a:spcPct val="100000"/>
              </a:lnSpc>
            </a:pPr>
            <a:r>
              <a:rPr b="1" lang="ru-RU" sz="2000" spc="-1" strike="noStrike">
                <a:solidFill>
                  <a:srgbClr val="008cff"/>
                </a:solidFill>
                <a:latin typeface="Arial"/>
              </a:rPr>
              <a:t>ранее учтенных объектов недвижимости;</a:t>
            </a: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a:p>
            <a:pPr algn="just">
              <a:lnSpc>
                <a:spcPct val="100000"/>
              </a:lnSpc>
            </a:pPr>
            <a:r>
              <a:rPr b="1" lang="ru-RU" sz="2000" spc="-1" strike="noStrike">
                <a:solidFill>
                  <a:srgbClr val="008cff"/>
                </a:solidFill>
                <a:latin typeface="Arial"/>
              </a:rPr>
              <a:t>документ, удостоверяющий права (полномочия) представителя заявителя. Документом, подтверждающим полномочия представителя юридического лица, органа власти или подведомственной организации, действующего по доверенности при представлении документов в Росреестр в электронном виде, является доверенность, составленная, в том числе, в электронной форме в машиночитаемом виде.</a:t>
            </a:r>
            <a:endParaRPr b="0" lang="ru-RU" sz="2000" spc="-1" strike="noStrike">
              <a:solidFill>
                <a:srgbClr val="000000"/>
              </a:solidFill>
              <a:latin typeface="Arial"/>
            </a:endParaRPr>
          </a:p>
          <a:p>
            <a:pPr>
              <a:lnSpc>
                <a:spcPct val="100000"/>
              </a:lnSpc>
            </a:pPr>
            <a:endParaRPr b="0" lang="ru-RU" sz="1400" spc="-1" strike="noStrike">
              <a:solidFill>
                <a:srgbClr val="000000"/>
              </a:solidFill>
              <a:latin typeface="Arial"/>
            </a:endParaRPr>
          </a:p>
        </p:txBody>
      </p:sp>
      <p:sp>
        <p:nvSpPr>
          <p:cNvPr id="728" name=""/>
          <p:cNvSpPr/>
          <p:nvPr/>
        </p:nvSpPr>
        <p:spPr>
          <a:xfrm>
            <a:off x="1088640" y="180000"/>
            <a:ext cx="1007100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ru-RU" sz="2400" spc="-1" strike="noStrike">
                <a:solidFill>
                  <a:srgbClr val="008cff"/>
                </a:solidFill>
                <a:latin typeface="Arial"/>
              </a:rPr>
              <a:t>ПРЕДСТАВЛЕНИЕ АКТА ОСМОТРА В ОРГАН РЕГИСТРАЦИИ ПРАВ</a:t>
            </a:r>
            <a:endParaRPr b="0" lang="ru-RU" sz="2400" spc="-1" strike="noStrike">
              <a:solidFill>
                <a:srgbClr val="000000"/>
              </a:solidFill>
              <a:latin typeface="Arial"/>
            </a:endParaRPr>
          </a:p>
        </p:txBody>
      </p:sp>
      <p:pic>
        <p:nvPicPr>
          <p:cNvPr id="729" name="Graphic 34" descr=""/>
          <p:cNvPicPr/>
          <p:nvPr/>
        </p:nvPicPr>
        <p:blipFill>
          <a:blip r:embed="rId1"/>
          <a:stretch/>
        </p:blipFill>
        <p:spPr>
          <a:xfrm>
            <a:off x="11469600" y="66960"/>
            <a:ext cx="597600" cy="761400"/>
          </a:xfrm>
          <a:prstGeom prst="rect">
            <a:avLst/>
          </a:prstGeom>
          <a:ln w="0">
            <a:noFill/>
          </a:ln>
        </p:spPr>
      </p:pic>
      <p:pic>
        <p:nvPicPr>
          <p:cNvPr id="730" name="Graphic 29" descr=""/>
          <p:cNvPicPr/>
          <p:nvPr/>
        </p:nvPicPr>
        <p:blipFill>
          <a:blip r:embed="rId2"/>
          <a:stretch/>
        </p:blipFill>
        <p:spPr>
          <a:xfrm>
            <a:off x="1080000" y="2572560"/>
            <a:ext cx="461520" cy="487080"/>
          </a:xfrm>
          <a:prstGeom prst="rect">
            <a:avLst/>
          </a:prstGeom>
          <a:ln w="0">
            <a:noFill/>
          </a:ln>
        </p:spPr>
      </p:pic>
      <p:pic>
        <p:nvPicPr>
          <p:cNvPr id="731" name="Graphic 2" descr=""/>
          <p:cNvPicPr/>
          <p:nvPr/>
        </p:nvPicPr>
        <p:blipFill>
          <a:blip r:embed="rId3"/>
          <a:stretch/>
        </p:blipFill>
        <p:spPr>
          <a:xfrm>
            <a:off x="1080000" y="3420000"/>
            <a:ext cx="461520" cy="487080"/>
          </a:xfrm>
          <a:prstGeom prst="rect">
            <a:avLst/>
          </a:prstGeom>
          <a:ln w="0">
            <a:noFill/>
          </a:ln>
        </p:spPr>
      </p:pic>
      <p:pic>
        <p:nvPicPr>
          <p:cNvPr id="732" name="Graphic 3" descr=""/>
          <p:cNvPicPr/>
          <p:nvPr/>
        </p:nvPicPr>
        <p:blipFill>
          <a:blip r:embed="rId4"/>
          <a:stretch/>
        </p:blipFill>
        <p:spPr>
          <a:xfrm>
            <a:off x="1080000" y="4552560"/>
            <a:ext cx="461520" cy="487080"/>
          </a:xfrm>
          <a:prstGeom prst="rect">
            <a:avLst/>
          </a:prstGeom>
          <a:ln w="0">
            <a:noFill/>
          </a:ln>
        </p:spPr>
      </p:pic>
      <p:sp>
        <p:nvSpPr>
          <p:cNvPr id="733" name="Скругленный прямоугольник 6"/>
          <p:cNvSpPr/>
          <p:nvPr/>
        </p:nvSpPr>
        <p:spPr>
          <a:xfrm>
            <a:off x="1620000" y="1207080"/>
            <a:ext cx="9719640" cy="1132560"/>
          </a:xfrm>
          <a:prstGeom prst="roundRect">
            <a:avLst>
              <a:gd name="adj" fmla="val 16667"/>
            </a:avLst>
          </a:prstGeom>
          <a:gradFill rotWithShape="0">
            <a:gsLst>
              <a:gs pos="0">
                <a:srgbClr val="007aff"/>
              </a:gs>
              <a:gs pos="100000">
                <a:srgbClr val="00cc99"/>
              </a:gs>
            </a:gsLst>
            <a:lin ang="0"/>
          </a:gradFill>
          <a:ln w="19050">
            <a:noFill/>
          </a:ln>
        </p:spPr>
        <p:style>
          <a:lnRef idx="2">
            <a:schemeClr val="accent1">
              <a:shade val="50000"/>
            </a:schemeClr>
          </a:lnRef>
          <a:fillRef idx="1">
            <a:schemeClr val="accent1"/>
          </a:fillRef>
          <a:effectRef idx="0">
            <a:schemeClr val="accent1"/>
          </a:effectRef>
          <a:fontRef idx="minor"/>
        </p:style>
        <p:txBody>
          <a:bodyPr lIns="68400" rIns="68400" tIns="34200" bIns="34200" anchor="ctr">
            <a:noAutofit/>
          </a:bodyPr>
          <a:p>
            <a:pPr algn="ctr" defTabSz="465480">
              <a:lnSpc>
                <a:spcPct val="100000"/>
              </a:lnSpc>
              <a:tabLst>
                <a:tab algn="l" pos="0"/>
              </a:tabLst>
            </a:pPr>
            <a:endParaRPr b="0" lang="ru-RU" sz="1800" spc="-1" strike="noStrike">
              <a:solidFill>
                <a:srgbClr val="000000"/>
              </a:solidFill>
              <a:latin typeface="Arial"/>
              <a:ea typeface="DejaVu Sans"/>
            </a:endParaRPr>
          </a:p>
        </p:txBody>
      </p:sp>
      <p:sp>
        <p:nvSpPr>
          <p:cNvPr id="734" name=""/>
          <p:cNvSpPr/>
          <p:nvPr/>
        </p:nvSpPr>
        <p:spPr>
          <a:xfrm>
            <a:off x="1620000" y="1260000"/>
            <a:ext cx="9539640" cy="156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ru-RU" sz="1400" spc="-1" strike="noStrike">
                <a:solidFill>
                  <a:srgbClr val="000000"/>
                </a:solidFill>
                <a:latin typeface="Arial"/>
              </a:rPr>
              <a:t> </a:t>
            </a:r>
            <a:r>
              <a:rPr b="1" lang="ru-RU" sz="2000" spc="-1" strike="noStrike">
                <a:solidFill>
                  <a:srgbClr val="ffffff"/>
                </a:solidFill>
                <a:latin typeface="Arial"/>
              </a:rPr>
              <a:t>Для снятия с государственного кадастрового учета объекта недвижимости в орган регистрации прав необходимо представить в форме электронных документов: </a:t>
            </a: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Заголовок 2"/>
          <p:cNvSpPr/>
          <p:nvPr/>
        </p:nvSpPr>
        <p:spPr>
          <a:xfrm>
            <a:off x="844560" y="0"/>
            <a:ext cx="10533240" cy="836640"/>
          </a:xfrm>
          <a:prstGeom prst="rect">
            <a:avLst/>
          </a:prstGeom>
          <a:noFill/>
          <a:ln w="0">
            <a:noFill/>
          </a:ln>
        </p:spPr>
        <p:style>
          <a:lnRef idx="0"/>
          <a:fillRef idx="0"/>
          <a:effectRef idx="0"/>
          <a:fontRef idx="minor"/>
        </p:style>
        <p:txBody>
          <a:bodyPr lIns="90000" rIns="90000" tIns="45000" bIns="45000" anchor="ctr">
            <a:normAutofit fontScale="89999"/>
          </a:bodyPr>
          <a:p>
            <a:pPr algn="ctr" defTabSz="914400">
              <a:lnSpc>
                <a:spcPct val="114000"/>
              </a:lnSpc>
              <a:spcAft>
                <a:spcPts val="567"/>
              </a:spcAft>
              <a:tabLst>
                <a:tab algn="l" pos="0"/>
              </a:tabLst>
            </a:pPr>
            <a:r>
              <a:rPr b="1" lang="ru-RU" sz="2100" spc="-1" strike="noStrike">
                <a:solidFill>
                  <a:srgbClr val="008cff"/>
                </a:solidFill>
                <a:latin typeface="Arial"/>
                <a:ea typeface="Times New Roman"/>
              </a:rPr>
              <a:t>Часть 11 статьи 15 Федерального закона от 13.07.2015</a:t>
            </a:r>
            <a:endParaRPr b="0" lang="ru-RU" sz="2100" spc="-1" strike="noStrike">
              <a:solidFill>
                <a:srgbClr val="000000"/>
              </a:solidFill>
              <a:latin typeface="Arial"/>
            </a:endParaRPr>
          </a:p>
          <a:p>
            <a:pPr algn="ctr" defTabSz="914400">
              <a:lnSpc>
                <a:spcPct val="114000"/>
              </a:lnSpc>
              <a:spcAft>
                <a:spcPts val="567"/>
              </a:spcAft>
              <a:tabLst>
                <a:tab algn="l" pos="0"/>
              </a:tabLst>
            </a:pPr>
            <a:r>
              <a:rPr b="1" lang="ru-RU" sz="2100" spc="-1" strike="noStrike">
                <a:solidFill>
                  <a:srgbClr val="008cff"/>
                </a:solidFill>
                <a:latin typeface="Arial"/>
                <a:ea typeface="Times New Roman"/>
              </a:rPr>
              <a:t>№ </a:t>
            </a:r>
            <a:r>
              <a:rPr b="1" lang="ru-RU" sz="2100" spc="-1" strike="noStrike">
                <a:solidFill>
                  <a:srgbClr val="008cff"/>
                </a:solidFill>
                <a:latin typeface="Arial"/>
                <a:ea typeface="Times New Roman"/>
              </a:rPr>
              <a:t>218-ФЗ «О государственной регистрации недвижимости»</a:t>
            </a:r>
            <a:endParaRPr b="0" lang="ru-RU" sz="2100" spc="-1" strike="noStrike">
              <a:solidFill>
                <a:srgbClr val="000000"/>
              </a:solidFill>
              <a:latin typeface="Arial"/>
            </a:endParaRPr>
          </a:p>
        </p:txBody>
      </p:sp>
      <p:pic>
        <p:nvPicPr>
          <p:cNvPr id="736" name="Graphic 53" descr=""/>
          <p:cNvPicPr/>
          <p:nvPr/>
        </p:nvPicPr>
        <p:blipFill>
          <a:blip r:embed="rId1"/>
          <a:stretch/>
        </p:blipFill>
        <p:spPr>
          <a:xfrm>
            <a:off x="10376280" y="69840"/>
            <a:ext cx="1587240" cy="756720"/>
          </a:xfrm>
          <a:prstGeom prst="rect">
            <a:avLst/>
          </a:prstGeom>
          <a:ln w="0">
            <a:noFill/>
          </a:ln>
        </p:spPr>
      </p:pic>
      <p:sp>
        <p:nvSpPr>
          <p:cNvPr id="737" name="Скругленный прямоугольник 1"/>
          <p:cNvSpPr/>
          <p:nvPr/>
        </p:nvSpPr>
        <p:spPr>
          <a:xfrm>
            <a:off x="2340000" y="1080000"/>
            <a:ext cx="9539640" cy="5039640"/>
          </a:xfrm>
          <a:prstGeom prst="roundRect">
            <a:avLst>
              <a:gd name="adj" fmla="val 4006"/>
            </a:avLst>
          </a:prstGeom>
          <a:solidFill>
            <a:schemeClr val="bg1"/>
          </a:solidFill>
          <a:ln w="25400">
            <a:solidFill>
              <a:srgbClr val="008cff"/>
            </a:solidFill>
          </a:ln>
        </p:spPr>
        <p:style>
          <a:lnRef idx="2">
            <a:schemeClr val="accent1">
              <a:shade val="50000"/>
            </a:schemeClr>
          </a:lnRef>
          <a:fillRef idx="1">
            <a:schemeClr val="accent1"/>
          </a:fillRef>
          <a:effectRef idx="0">
            <a:schemeClr val="accent1"/>
          </a:effectRef>
          <a:fontRef idx="minor"/>
        </p:style>
        <p:txBody>
          <a:bodyPr numCol="1" spcCol="0" horzOverflow="overflow" lIns="96840" rIns="96840" tIns="48240" bIns="48240" anchor="t">
            <a:noAutofit/>
          </a:bodyPr>
          <a:p>
            <a:pPr algn="just" defTabSz="914400">
              <a:lnSpc>
                <a:spcPct val="100000"/>
              </a:lnSpc>
              <a:spcBef>
                <a:spcPts val="1191"/>
              </a:spcBef>
              <a:spcAft>
                <a:spcPts val="992"/>
              </a:spcAft>
              <a:tabLst>
                <a:tab algn="l" pos="0"/>
              </a:tabLst>
            </a:pPr>
            <a:r>
              <a:rPr b="0" lang="ru-RU" sz="1500" spc="-1" strike="noStrike">
                <a:solidFill>
                  <a:srgbClr val="008cff"/>
                </a:solidFill>
                <a:latin typeface="Arial"/>
              </a:rPr>
              <a:t>Снятие с государственного кадастрового учета и (или) государственная регистрация прекращения права, а также одновременно ограничения права или обременения объекта недвижимости (при условии наличия записей о государственной регистрации права, об ограничении права или обременении данного объекта недвижимости в Едином государственном реестре недвижимости) в случае прекращения существования здания, сооружения, расположенных в них помещений, машино-мест, объекта незавершенного строительства, единого недвижимого комплекса вследствие боевых действий и (или) в связи с наступлением чрезвычайной ситуации осуществляются также на основании заявления органа государственной власти, органа местного самоуправления и прилагаемых к такому заявлению акта осмотра места нахождения объекта недвижимости, подготовленного в порядке, предусмотренном п. 5 ч. 6 ст. 69.1 Закона о регистрации, подтверждающего прекращение существования объекта недвижимости, письменного согласия собственника (собственников) объекта недвижимости (собственника (собственников) всех помещений или машино-мест, расположенных в здании или сооружении, если таким объектом недвижимости является здание или сооружение) на осуществление государственной регистрации прекращения права (при условии наличия записей о государственной регистрации права собственности или иного вещного права (права хозяйственного ведения или права оперативного управления) на данный объект недвижимости (помещения или машино-места, расположенные в здании или сооружении, если таким объектом недвижимости является здание или сооружение) в Едином государственном реестре недвижимости), документа, подтверждающего факт возникновения чрезвычайной ситуации (в случае, если данный объект недвижимости прекратил существование в связи с наступлением чрезвычайной ситуации). При этом подготовка и представление в орган регистрации прав акта обследования не требуются.</a:t>
            </a:r>
            <a:endParaRPr b="0" lang="ru-RU" sz="1500" spc="-1" strike="noStrike">
              <a:solidFill>
                <a:srgbClr val="000000"/>
              </a:solidFill>
              <a:latin typeface="Arial"/>
            </a:endParaRPr>
          </a:p>
          <a:p>
            <a:pPr algn="just" defTabSz="914400">
              <a:lnSpc>
                <a:spcPct val="100000"/>
              </a:lnSpc>
              <a:spcBef>
                <a:spcPts val="249"/>
              </a:spcBef>
              <a:spcAft>
                <a:spcPts val="249"/>
              </a:spcAft>
              <a:tabLst>
                <a:tab algn="l" pos="0"/>
              </a:tabLst>
            </a:pPr>
            <a:endParaRPr b="0" lang="ru-RU" sz="1200" spc="-1" strike="noStrike">
              <a:solidFill>
                <a:srgbClr val="000000"/>
              </a:solidFill>
              <a:latin typeface="Arial"/>
            </a:endParaRPr>
          </a:p>
          <a:p>
            <a:pPr algn="just" defTabSz="914400">
              <a:lnSpc>
                <a:spcPct val="100000"/>
              </a:lnSpc>
              <a:spcBef>
                <a:spcPts val="249"/>
              </a:spcBef>
              <a:spcAft>
                <a:spcPts val="249"/>
              </a:spcAft>
              <a:tabLst>
                <a:tab algn="l" pos="0"/>
              </a:tabLst>
            </a:pPr>
            <a:endParaRPr b="0" lang="ru-RU" sz="1200" spc="-1" strike="noStrike">
              <a:solidFill>
                <a:srgbClr val="000000"/>
              </a:solidFill>
              <a:latin typeface="Arial"/>
            </a:endParaRPr>
          </a:p>
          <a:p>
            <a:pPr algn="just" defTabSz="914400">
              <a:lnSpc>
                <a:spcPct val="100000"/>
              </a:lnSpc>
              <a:spcBef>
                <a:spcPts val="249"/>
              </a:spcBef>
              <a:spcAft>
                <a:spcPts val="249"/>
              </a:spcAft>
              <a:tabLst>
                <a:tab algn="l" pos="0"/>
              </a:tabLst>
            </a:pPr>
            <a:endParaRPr b="0" lang="ru-RU" sz="1200" spc="-1" strike="noStrike">
              <a:solidFill>
                <a:srgbClr val="000000"/>
              </a:solidFill>
              <a:latin typeface="Arial"/>
            </a:endParaRPr>
          </a:p>
          <a:p>
            <a:pPr algn="ctr" defTabSz="914400">
              <a:lnSpc>
                <a:spcPct val="100000"/>
              </a:lnSpc>
              <a:tabLst>
                <a:tab algn="l" pos="0"/>
              </a:tabLst>
            </a:pPr>
            <a:endParaRPr b="0" lang="ru-RU" sz="1300" spc="-1" strike="noStrike">
              <a:solidFill>
                <a:srgbClr val="000000"/>
              </a:solidFill>
              <a:latin typeface="Arial"/>
            </a:endParaRPr>
          </a:p>
          <a:p>
            <a:pPr algn="ctr" defTabSz="914400">
              <a:lnSpc>
                <a:spcPct val="100000"/>
              </a:lnSpc>
              <a:tabLst>
                <a:tab algn="l" pos="0"/>
              </a:tabLst>
            </a:pPr>
            <a:endParaRPr b="0" lang="ru-RU" sz="1300" spc="-1" strike="noStrike">
              <a:solidFill>
                <a:srgbClr val="000000"/>
              </a:solidFill>
              <a:latin typeface="Arial"/>
            </a:endParaRPr>
          </a:p>
          <a:p>
            <a:pPr algn="ctr" defTabSz="914400">
              <a:lnSpc>
                <a:spcPct val="100000"/>
              </a:lnSpc>
              <a:tabLst>
                <a:tab algn="l" pos="0"/>
              </a:tabLst>
            </a:pPr>
            <a:endParaRPr b="0" lang="ru-RU" sz="1300" spc="-1" strike="noStrike">
              <a:solidFill>
                <a:srgbClr val="000000"/>
              </a:solidFill>
              <a:latin typeface="Arial"/>
            </a:endParaRPr>
          </a:p>
          <a:p>
            <a:pPr algn="ctr" defTabSz="914400">
              <a:lnSpc>
                <a:spcPct val="100000"/>
              </a:lnSpc>
              <a:tabLst>
                <a:tab algn="l" pos="0"/>
              </a:tabLst>
            </a:pPr>
            <a:r>
              <a:rPr b="0" lang="ru-RU" sz="1300" spc="-1" strike="noStrike">
                <a:solidFill>
                  <a:srgbClr val="0069bf"/>
                </a:solidFill>
                <a:latin typeface="Arial"/>
              </a:rPr>
              <a:t> </a:t>
            </a:r>
            <a:endParaRPr b="0" lang="ru-RU" sz="1300" spc="-1" strike="noStrike">
              <a:solidFill>
                <a:srgbClr val="000000"/>
              </a:solidFill>
              <a:latin typeface="Arial"/>
            </a:endParaRPr>
          </a:p>
          <a:p>
            <a:pPr algn="ctr" defTabSz="914400">
              <a:lnSpc>
                <a:spcPct val="100000"/>
              </a:lnSpc>
              <a:tabLst>
                <a:tab algn="l" pos="0"/>
              </a:tabLst>
            </a:pPr>
            <a:endParaRPr b="0" lang="ru-RU" sz="1300" spc="-1" strike="noStrike">
              <a:solidFill>
                <a:srgbClr val="000000"/>
              </a:solidFill>
              <a:latin typeface="Arial"/>
            </a:endParaRPr>
          </a:p>
          <a:p>
            <a:pPr algn="ctr" defTabSz="914400">
              <a:lnSpc>
                <a:spcPct val="100000"/>
              </a:lnSpc>
              <a:tabLst>
                <a:tab algn="l" pos="0"/>
              </a:tabLst>
            </a:pPr>
            <a:endParaRPr b="0" lang="ru-RU" sz="1400" spc="-1" strike="noStrike">
              <a:solidFill>
                <a:srgbClr val="000000"/>
              </a:solidFill>
              <a:latin typeface="Arial"/>
            </a:endParaRPr>
          </a:p>
          <a:p>
            <a:pPr algn="ctr" defTabSz="914400">
              <a:lnSpc>
                <a:spcPct val="100000"/>
              </a:lnSpc>
              <a:tabLst>
                <a:tab algn="l" pos="0"/>
              </a:tabLst>
            </a:pPr>
            <a:endParaRPr b="0" lang="ru-RU" sz="740" spc="-1" strike="noStrike">
              <a:solidFill>
                <a:srgbClr val="000000"/>
              </a:solidFill>
              <a:latin typeface="Arial"/>
            </a:endParaRPr>
          </a:p>
        </p:txBody>
      </p:sp>
      <p:sp>
        <p:nvSpPr>
          <p:cNvPr id="738" name="Скругленный прямоугольник 2"/>
          <p:cNvSpPr/>
          <p:nvPr/>
        </p:nvSpPr>
        <p:spPr>
          <a:xfrm>
            <a:off x="262440" y="1260000"/>
            <a:ext cx="1966320" cy="917280"/>
          </a:xfrm>
          <a:prstGeom prst="roundRect">
            <a:avLst>
              <a:gd name="adj" fmla="val 16667"/>
            </a:avLst>
          </a:prstGeom>
          <a:gradFill rotWithShape="0">
            <a:gsLst>
              <a:gs pos="0">
                <a:srgbClr val="007aff"/>
              </a:gs>
              <a:gs pos="100000">
                <a:srgbClr val="00cc99"/>
              </a:gs>
            </a:gsLst>
            <a:lin ang="0"/>
          </a:gradFill>
          <a:ln w="19050">
            <a:noFill/>
          </a:ln>
        </p:spPr>
        <p:style>
          <a:lnRef idx="2">
            <a:schemeClr val="accent1">
              <a:shade val="50000"/>
            </a:schemeClr>
          </a:lnRef>
          <a:fillRef idx="1">
            <a:schemeClr val="accent1"/>
          </a:fillRef>
          <a:effectRef idx="0">
            <a:schemeClr val="accent1"/>
          </a:effectRef>
          <a:fontRef idx="minor"/>
        </p:style>
        <p:txBody>
          <a:bodyPr lIns="68400" rIns="68400" tIns="34200" bIns="34200" anchor="ctr">
            <a:noAutofit/>
          </a:bodyPr>
          <a:p>
            <a:pPr algn="ctr" defTabSz="465480">
              <a:lnSpc>
                <a:spcPct val="100000"/>
              </a:lnSpc>
              <a:tabLst>
                <a:tab algn="l" pos="0"/>
              </a:tabLst>
            </a:pPr>
            <a:r>
              <a:rPr b="1" lang="ru-RU" sz="1600" spc="-1" strike="noStrike">
                <a:solidFill>
                  <a:schemeClr val="lt1"/>
                </a:solidFill>
                <a:latin typeface="Arial"/>
              </a:rPr>
              <a:t>ВАЖНО!</a:t>
            </a:r>
            <a:endParaRPr b="0" lang="ru-RU" sz="1600" spc="-1" strike="noStrike">
              <a:solidFill>
                <a:srgbClr val="000000"/>
              </a:solidFill>
              <a:latin typeface="Arial"/>
            </a:endParaRPr>
          </a:p>
        </p:txBody>
      </p:sp>
      <p:sp>
        <p:nvSpPr>
          <p:cNvPr id="739" name=""/>
          <p:cNvSpPr/>
          <p:nvPr/>
        </p:nvSpPr>
        <p:spPr>
          <a:xfrm>
            <a:off x="720000" y="1969200"/>
            <a:ext cx="1619640" cy="3970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ru-RU" sz="1400" spc="-1" strike="noStrike">
              <a:solidFill>
                <a:srgbClr val="000000"/>
              </a:solidFill>
              <a:latin typeface="Arial"/>
            </a:endParaRPr>
          </a:p>
          <a:p>
            <a:pPr>
              <a:lnSpc>
                <a:spcPct val="100000"/>
              </a:lnSpc>
            </a:pPr>
            <a:r>
              <a:rPr b="0" lang="ru-RU" sz="25000" spc="-1" strike="noStrike">
                <a:solidFill>
                  <a:srgbClr val="ff0000"/>
                </a:solidFill>
                <a:latin typeface="Arial"/>
              </a:rPr>
              <a:t>!</a:t>
            </a:r>
            <a:endParaRPr b="0" lang="ru-RU" sz="25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PlaceHolder 1"/>
          <p:cNvSpPr>
            <a:spLocks noGrp="1"/>
          </p:cNvSpPr>
          <p:nvPr>
            <p:ph type="title"/>
          </p:nvPr>
        </p:nvSpPr>
        <p:spPr>
          <a:xfrm>
            <a:off x="889920" y="-189720"/>
            <a:ext cx="10979640" cy="1269360"/>
          </a:xfrm>
          <a:prstGeom prst="rect">
            <a:avLst/>
          </a:prstGeom>
          <a:noFill/>
          <a:ln w="0">
            <a:noFill/>
          </a:ln>
        </p:spPr>
        <p:txBody>
          <a:bodyPr lIns="91440" rIns="91440" tIns="45720" bIns="45720" anchor="ctr">
            <a:noAutofit/>
          </a:bodyPr>
          <a:p>
            <a:pPr indent="0" algn="ctr" defTabSz="914400">
              <a:lnSpc>
                <a:spcPct val="90000"/>
              </a:lnSpc>
              <a:buNone/>
              <a:tabLst>
                <a:tab algn="l" pos="0"/>
              </a:tabLst>
            </a:pPr>
            <a:r>
              <a:rPr b="1" lang="ru-RU" sz="1800" spc="-1" strike="noStrike">
                <a:solidFill>
                  <a:schemeClr val="dk2"/>
                </a:solidFill>
                <a:latin typeface="Arial"/>
                <a:ea typeface="Times New Roman"/>
              </a:rPr>
              <a:t>Восстановление сведений об объектах недвижимости, фактически не прекративших существование, однако снятых с государственного кадастрового учета на основании актов осмотра</a:t>
            </a:r>
            <a:endParaRPr b="0" lang="ru-RU" sz="1800" spc="-1" strike="noStrike">
              <a:solidFill>
                <a:srgbClr val="000000"/>
              </a:solidFill>
              <a:latin typeface="Arial"/>
            </a:endParaRPr>
          </a:p>
        </p:txBody>
      </p:sp>
      <p:pic>
        <p:nvPicPr>
          <p:cNvPr id="741" name="Graphic 54" descr=""/>
          <p:cNvPicPr/>
          <p:nvPr/>
        </p:nvPicPr>
        <p:blipFill>
          <a:blip r:embed="rId1"/>
          <a:stretch/>
        </p:blipFill>
        <p:spPr>
          <a:xfrm>
            <a:off x="408240" y="1352880"/>
            <a:ext cx="1611360" cy="1526760"/>
          </a:xfrm>
          <a:prstGeom prst="rect">
            <a:avLst/>
          </a:prstGeom>
          <a:ln w="0">
            <a:noFill/>
          </a:ln>
        </p:spPr>
      </p:pic>
      <p:pic>
        <p:nvPicPr>
          <p:cNvPr id="742" name="Graphic 57" descr=""/>
          <p:cNvPicPr/>
          <p:nvPr/>
        </p:nvPicPr>
        <p:blipFill>
          <a:blip r:embed="rId2"/>
          <a:stretch/>
        </p:blipFill>
        <p:spPr>
          <a:xfrm>
            <a:off x="335520" y="3780000"/>
            <a:ext cx="1644120" cy="1644120"/>
          </a:xfrm>
          <a:prstGeom prst="rect">
            <a:avLst/>
          </a:prstGeom>
          <a:ln w="0">
            <a:noFill/>
          </a:ln>
        </p:spPr>
      </p:pic>
      <p:sp>
        <p:nvSpPr>
          <p:cNvPr id="743" name=""/>
          <p:cNvSpPr/>
          <p:nvPr/>
        </p:nvSpPr>
        <p:spPr>
          <a:xfrm>
            <a:off x="2340000" y="1166400"/>
            <a:ext cx="9539640" cy="4953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ru-RU" sz="1800" spc="-1" strike="noStrike">
                <a:solidFill>
                  <a:srgbClr val="008cff"/>
                </a:solidFill>
                <a:latin typeface="Arial"/>
                <a:ea typeface="Times New Roman"/>
              </a:rPr>
              <a:t>Для восстановления в Едином государственном реестре недвижимости объекта недвижимости, ошибочно снятого с государственного кадастрового учета на основании атка осмотра, в орган регистрации прав необходимо представить в форме электронных документов:</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1" lang="ru-RU" sz="1800" spc="-1" strike="noStrike">
                <a:solidFill>
                  <a:srgbClr val="008cff"/>
                </a:solidFill>
                <a:latin typeface="Arial"/>
                <a:ea typeface="Times New Roman"/>
              </a:rPr>
              <a:t>- заявление органа местного самоуправления об исправлении реестровой ошибки;</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1" lang="ru-RU" sz="1800" spc="-1" strike="noStrike">
                <a:solidFill>
                  <a:srgbClr val="008cff"/>
                </a:solidFill>
                <a:latin typeface="Arial"/>
                <a:ea typeface="Times New Roman"/>
              </a:rPr>
              <a:t>- акт органа местного самоуправления (постановление, распоряжение о признании акта осмотра здания, сооружения или объекта незавершенного строительства при выявлении правообладателей ранее учтенных объектов недвижимости недействительным;</a:t>
            </a:r>
            <a:endParaRPr b="0" lang="ru-RU" sz="1800" spc="-1" strike="noStrike">
              <a:solidFill>
                <a:srgbClr val="000000"/>
              </a:solidFill>
              <a:latin typeface="Arial"/>
            </a:endParaRPr>
          </a:p>
          <a:p>
            <a:pPr>
              <a:lnSpc>
                <a:spcPct val="100000"/>
              </a:lnSpc>
            </a:pPr>
            <a:endParaRPr b="0" lang="ru-RU" sz="1800" spc="-1" strike="noStrike">
              <a:solidFill>
                <a:srgbClr val="000000"/>
              </a:solidFill>
              <a:latin typeface="Arial"/>
            </a:endParaRPr>
          </a:p>
          <a:p>
            <a:pPr>
              <a:lnSpc>
                <a:spcPct val="100000"/>
              </a:lnSpc>
            </a:pPr>
            <a:r>
              <a:rPr b="1" lang="ru-RU" sz="1800" spc="-1" strike="noStrike">
                <a:solidFill>
                  <a:srgbClr val="008cff"/>
                </a:solidFill>
                <a:latin typeface="Arial"/>
                <a:ea typeface="Times New Roman"/>
              </a:rPr>
              <a:t>- документ, удостоверяющий права (полномочия) представителя заявителя. Документом, подтверждающим полномочия представителя юридического лица, органа власти или подведомственной организации, действующего по доверенности при представлении документов в Росреестр в электронном виде, является доверенность, составленная, в том числе, в электронной форме в машиночитаемом виде. </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4" name="Graphic 1" descr=""/>
          <p:cNvPicPr/>
          <p:nvPr/>
        </p:nvPicPr>
        <p:blipFill>
          <a:blip r:embed="rId1"/>
          <a:srcRect l="-1436" t="0" r="60133" b="0"/>
          <a:stretch/>
        </p:blipFill>
        <p:spPr>
          <a:xfrm>
            <a:off x="351000" y="4129200"/>
            <a:ext cx="3200400" cy="1671840"/>
          </a:xfrm>
          <a:prstGeom prst="rect">
            <a:avLst/>
          </a:prstGeom>
          <a:ln w="0">
            <a:noFill/>
          </a:ln>
        </p:spPr>
      </p:pic>
      <p:sp>
        <p:nvSpPr>
          <p:cNvPr id="745" name="Title 1"/>
          <p:cNvSpPr/>
          <p:nvPr/>
        </p:nvSpPr>
        <p:spPr>
          <a:xfrm>
            <a:off x="370440" y="2029680"/>
            <a:ext cx="6201000" cy="167184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ru-RU" sz="3740" spc="-1" strike="noStrike">
                <a:solidFill>
                  <a:srgbClr val="ffffff"/>
                </a:solidFill>
                <a:latin typeface="Arial"/>
              </a:rPr>
              <a:t>Спасибо за внимание!</a:t>
            </a:r>
            <a:endParaRPr b="0" lang="ru-RU" sz="3740" spc="-1" strike="noStrike">
              <a:solidFill>
                <a:srgbClr val="000000"/>
              </a:solidFill>
              <a:latin typeface="Arial"/>
            </a:endParaRPr>
          </a:p>
        </p:txBody>
      </p:sp>
      <p:pic>
        <p:nvPicPr>
          <p:cNvPr id="746" name="Graphic 16" descr=""/>
          <p:cNvPicPr/>
          <p:nvPr/>
        </p:nvPicPr>
        <p:blipFill>
          <a:blip r:embed="rId2"/>
          <a:stretch/>
        </p:blipFill>
        <p:spPr>
          <a:xfrm>
            <a:off x="8470440" y="2010240"/>
            <a:ext cx="1767600" cy="2989440"/>
          </a:xfrm>
          <a:prstGeom prst="rect">
            <a:avLst/>
          </a:prstGeom>
          <a:ln w="0">
            <a:noFill/>
          </a:ln>
        </p:spPr>
      </p:pic>
    </p:spTree>
  </p:cSld>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6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9.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0.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1.xml><?xml version="1.0" encoding="utf-8"?>
<a:theme xmlns:a="http://schemas.openxmlformats.org/drawingml/2006/main" xmlns:r="http://schemas.openxmlformats.org/officeDocument/2006/relationships" name="7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2.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3.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4.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5.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6.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7.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8.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9.xml><?xml version="1.0" encoding="utf-8"?>
<a:theme xmlns:a="http://schemas.openxmlformats.org/drawingml/2006/main" xmlns:r="http://schemas.openxmlformats.org/officeDocument/2006/relationships" name="8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0.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1.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2.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3.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4.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5.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6.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7.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8.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9.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0.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1.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2.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3.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4.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5.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6.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7.xml><?xml version="1.0" encoding="utf-8"?>
<a:theme xmlns:a="http://schemas.openxmlformats.org/drawingml/2006/main" xmlns:r="http://schemas.openxmlformats.org/officeDocument/2006/relationships"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8.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9.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0.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3.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4.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5.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6.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7.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8.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9.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4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0.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3.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4.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5.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6.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7.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8.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9.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0.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1.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2.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3.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4.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5.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6.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7.xml><?xml version="1.0" encoding="utf-8"?>
<a:theme xmlns:a="http://schemas.openxmlformats.org/drawingml/2006/main" xmlns:r="http://schemas.openxmlformats.org/officeDocument/2006/relationships" name="9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5_Шаблон">
  <a:themeElements>
    <a:clrScheme name="Custom 17">
      <a:dk1>
        <a:srgbClr val="008cff"/>
      </a:dk1>
      <a:lt1>
        <a:srgbClr val="ffffff"/>
      </a:lt1>
      <a:dk2>
        <a:srgbClr val="008cff"/>
      </a:dk2>
      <a:lt2>
        <a:srgbClr val="ffffff"/>
      </a:lt2>
      <a:accent1>
        <a:srgbClr val="008cff"/>
      </a:accent1>
      <a:accent2>
        <a:srgbClr val="00cc99"/>
      </a:accent2>
      <a:accent3>
        <a:srgbClr val="ff7900"/>
      </a:accent3>
      <a:accent4>
        <a:srgbClr val="85c0fb"/>
      </a:accent4>
      <a:accent5>
        <a:srgbClr val="92d050"/>
      </a:accent5>
      <a:accent6>
        <a:srgbClr val="ffc000"/>
      </a:accent6>
      <a:hlink>
        <a:srgbClr val="e17900"/>
      </a:hlink>
      <a:folHlink>
        <a:srgbClr val="4472c4"/>
      </a:folHlink>
    </a:clrScheme>
    <a:fontScheme name="Custom 2">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A5F99BB08CE5454689792EE7D6CD2808" ma:contentTypeVersion="0" ma:contentTypeDescription="Создание документа." ma:contentTypeScope="" ma:versionID="787e920e690be1faafbcb90368a6df3a">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77528E-7818-4EBC-8A74-834A5D5E7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B55D2B-8B7C-4AA9-8F7A-0395317FEFB6}">
  <ds:schemaRef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www.w3.org/XML/1998/namespace"/>
  </ds:schemaRefs>
</ds:datastoreItem>
</file>

<file path=customXml/itemProps3.xml><?xml version="1.0" encoding="utf-8"?>
<ds:datastoreItem xmlns:ds="http://schemas.openxmlformats.org/officeDocument/2006/customXml" ds:itemID="{3C0A127E-7255-4469-9418-938152105F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Госдума Сборка 27.06 версия 3 15-22 [Autosaved]</Template>
  <TotalTime>9142</TotalTime>
  <Application>LibreOffice/7.6.7.2$Linux_X86_64 LibreOffice_project/60$Build-2</Application>
  <AppVersion>15.0000</AppVersion>
  <Words>1257</Words>
  <Paragraphs>342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2023-06-29T12:06:41Z</dcterms:created>
  <dc:creator>dddddd</dc:creator>
  <dc:description/>
  <dc:language>ru-RU</dc:language>
  <cp:lastModifiedBy/>
  <cp:lastPrinted>2026-03-20T15:30:06Z</cp:lastPrinted>
  <dcterms:modified xsi:type="dcterms:W3CDTF">2026-05-13T12:11:25Z</dcterms:modified>
  <cp:revision>961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0x010100A5F99BB08CE5454689792EE7D6CD2808</vt:lpwstr>
  </property>
  <property fmtid="{D5CDD505-2E9C-101B-9397-08002B2CF9AE}" pid="3" name="Notes">
    <vt:i4>3</vt:i4>
  </property>
  <property fmtid="{D5CDD505-2E9C-101B-9397-08002B2CF9AE}" pid="4" name="PresentationFormat">
    <vt:lpwstr>Широкоэкранный</vt:lpwstr>
  </property>
  <property fmtid="{D5CDD505-2E9C-101B-9397-08002B2CF9AE}" pid="5" name="Slides">
    <vt:i4>14</vt:i4>
  </property>
</Properties>
</file>