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  <p:sldId id="273" r:id="rId10"/>
    <p:sldId id="272" r:id="rId11"/>
    <p:sldId id="274" r:id="rId12"/>
    <p:sldId id="265" r:id="rId1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7C5D25-368F-4A03-9469-68CDD79B237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E78BBB-09A3-4544-95A6-313346183B82}">
      <dgm:prSet phldrT="[Текст]" custT="1"/>
      <dgm:spPr/>
      <dgm:t>
        <a:bodyPr/>
        <a:lstStyle/>
        <a:p>
          <a:pPr algn="ctr"/>
          <a:r>
            <a:rPr lang="ru-RU" sz="3600" dirty="0" smtClean="0"/>
            <a:t>Статья 239.1 Гражданского кодекса РФ </a:t>
          </a:r>
          <a:endParaRPr lang="ru-RU" sz="3600" dirty="0"/>
        </a:p>
      </dgm:t>
    </dgm:pt>
    <dgm:pt modelId="{F3573AE5-D3A2-4C5C-947C-C4BDAFF7E00F}" type="parTrans" cxnId="{64969BD6-396C-4C39-A875-AB1435AE7901}">
      <dgm:prSet/>
      <dgm:spPr/>
      <dgm:t>
        <a:bodyPr/>
        <a:lstStyle/>
        <a:p>
          <a:endParaRPr lang="ru-RU"/>
        </a:p>
      </dgm:t>
    </dgm:pt>
    <dgm:pt modelId="{34D1CC57-D584-4F32-A516-6889ADA0CD50}" type="sibTrans" cxnId="{64969BD6-396C-4C39-A875-AB1435AE7901}">
      <dgm:prSet/>
      <dgm:spPr/>
      <dgm:t>
        <a:bodyPr/>
        <a:lstStyle/>
        <a:p>
          <a:endParaRPr lang="ru-RU"/>
        </a:p>
      </dgm:t>
    </dgm:pt>
    <dgm:pt modelId="{AD99CE73-08B1-4B20-9FFC-0ACABF5E4277}">
      <dgm:prSet phldrT="[Текст]" custT="1"/>
      <dgm:spPr/>
      <dgm:t>
        <a:bodyPr/>
        <a:lstStyle/>
        <a:p>
          <a:r>
            <a:rPr lang="ru-RU" sz="2800" dirty="0" smtClean="0"/>
            <a:t>Подпункт 10 пункта 2 и пункт 5 статьи 39.6 ЗК РФ </a:t>
          </a:r>
          <a:endParaRPr lang="ru-RU" sz="2800" dirty="0"/>
        </a:p>
      </dgm:t>
    </dgm:pt>
    <dgm:pt modelId="{79B2FC87-B594-4C42-89CC-CA38C3DFA08E}" type="parTrans" cxnId="{BB8C8664-94A2-4FD0-9C02-82D88176DB14}">
      <dgm:prSet/>
      <dgm:spPr/>
      <dgm:t>
        <a:bodyPr/>
        <a:lstStyle/>
        <a:p>
          <a:endParaRPr lang="ru-RU"/>
        </a:p>
      </dgm:t>
    </dgm:pt>
    <dgm:pt modelId="{7045BBD3-3816-4B29-843A-5E0FBEA7A752}" type="sibTrans" cxnId="{BB8C8664-94A2-4FD0-9C02-82D88176DB14}">
      <dgm:prSet/>
      <dgm:spPr/>
      <dgm:t>
        <a:bodyPr/>
        <a:lstStyle/>
        <a:p>
          <a:endParaRPr lang="ru-RU"/>
        </a:p>
      </dgm:t>
    </dgm:pt>
    <dgm:pt modelId="{1A686A70-C83B-4748-A5D3-0676230B75AF}">
      <dgm:prSet phldrT="[Текст]" custT="1"/>
      <dgm:spPr/>
      <dgm:t>
        <a:bodyPr/>
        <a:lstStyle/>
        <a:p>
          <a:r>
            <a:rPr lang="ru-RU" sz="2800" dirty="0" smtClean="0"/>
            <a:t>Пункт 33 статьи 34 Закона N 171-ФЗ  от 23 июня 2014 г.  </a:t>
          </a:r>
          <a:endParaRPr lang="ru-RU" sz="2800" dirty="0"/>
        </a:p>
      </dgm:t>
    </dgm:pt>
    <dgm:pt modelId="{D9D1C7D4-4F60-49C2-8BDA-8D74D1C8D670}" type="parTrans" cxnId="{6FC2E1FB-B308-4C35-9AD4-EEA154741BB4}">
      <dgm:prSet/>
      <dgm:spPr/>
      <dgm:t>
        <a:bodyPr/>
        <a:lstStyle/>
        <a:p>
          <a:endParaRPr lang="ru-RU"/>
        </a:p>
      </dgm:t>
    </dgm:pt>
    <dgm:pt modelId="{7D220573-AF63-4904-8FF0-3F73095CD3C8}" type="sibTrans" cxnId="{6FC2E1FB-B308-4C35-9AD4-EEA154741BB4}">
      <dgm:prSet/>
      <dgm:spPr/>
      <dgm:t>
        <a:bodyPr/>
        <a:lstStyle/>
        <a:p>
          <a:endParaRPr lang="ru-RU"/>
        </a:p>
      </dgm:t>
    </dgm:pt>
    <dgm:pt modelId="{C310F937-5441-48A8-861D-17EC41C47D75}">
      <dgm:prSet phldrT="[Текст]" custT="1"/>
      <dgm:spPr/>
      <dgm:t>
        <a:bodyPr/>
        <a:lstStyle/>
        <a:p>
          <a:r>
            <a:rPr lang="ru-RU" sz="2800" dirty="0" smtClean="0"/>
            <a:t>Пункт 21 статьи 3 Закона N 137-ФЗ от 25 октября 2001 г.  </a:t>
          </a:r>
          <a:endParaRPr lang="ru-RU" sz="2800" dirty="0"/>
        </a:p>
      </dgm:t>
    </dgm:pt>
    <dgm:pt modelId="{47D7A08B-5788-4589-8F5D-D00FDCD57BAD}" type="parTrans" cxnId="{EE1247AA-D7E4-4B3A-9A5C-DD88561052F5}">
      <dgm:prSet/>
      <dgm:spPr/>
      <dgm:t>
        <a:bodyPr/>
        <a:lstStyle/>
        <a:p>
          <a:endParaRPr lang="ru-RU"/>
        </a:p>
      </dgm:t>
    </dgm:pt>
    <dgm:pt modelId="{B9E5755B-DBB9-4E4C-A931-F84B63545242}" type="sibTrans" cxnId="{EE1247AA-D7E4-4B3A-9A5C-DD88561052F5}">
      <dgm:prSet/>
      <dgm:spPr/>
      <dgm:t>
        <a:bodyPr/>
        <a:lstStyle/>
        <a:p>
          <a:endParaRPr lang="ru-RU"/>
        </a:p>
      </dgm:t>
    </dgm:pt>
    <dgm:pt modelId="{3B2E45D2-575D-4774-88F4-14EE3BB6087F}">
      <dgm:prSet phldrT="[Текст]" custT="1"/>
      <dgm:spPr/>
      <dgm:t>
        <a:bodyPr/>
        <a:lstStyle/>
        <a:p>
          <a:r>
            <a:rPr lang="ru-RU" sz="3200" dirty="0" smtClean="0"/>
            <a:t>Постановление Правительства РФ от 03.12.2014 N 1299</a:t>
          </a:r>
          <a:endParaRPr lang="ru-RU" sz="3200" dirty="0"/>
        </a:p>
      </dgm:t>
    </dgm:pt>
    <dgm:pt modelId="{97BC2067-DEC0-4086-BA5C-D625E8F7A78A}" type="parTrans" cxnId="{F0C4738B-2DC3-422A-8E07-9DFC5CEDC430}">
      <dgm:prSet/>
      <dgm:spPr/>
      <dgm:t>
        <a:bodyPr/>
        <a:lstStyle/>
        <a:p>
          <a:endParaRPr lang="ru-RU"/>
        </a:p>
      </dgm:t>
    </dgm:pt>
    <dgm:pt modelId="{B5BCD25D-4B21-4693-B5CF-DBC7E2000070}" type="sibTrans" cxnId="{F0C4738B-2DC3-422A-8E07-9DFC5CEDC430}">
      <dgm:prSet/>
      <dgm:spPr/>
      <dgm:t>
        <a:bodyPr/>
        <a:lstStyle/>
        <a:p>
          <a:endParaRPr lang="ru-RU"/>
        </a:p>
      </dgm:t>
    </dgm:pt>
    <dgm:pt modelId="{8CD2DB96-7D03-4970-B71F-4CEB2E501B4A}" type="pres">
      <dgm:prSet presAssocID="{687C5D25-368F-4A03-9469-68CDD79B237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3B105-0983-4396-9D20-FDDD8D9EE44B}" type="pres">
      <dgm:prSet presAssocID="{4DE78BBB-09A3-4544-95A6-313346183B82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138877-1996-4070-A14D-A362D3536A16}" type="pres">
      <dgm:prSet presAssocID="{34D1CC57-D584-4F32-A516-6889ADA0CD50}" presName="spacer" presStyleCnt="0"/>
      <dgm:spPr/>
    </dgm:pt>
    <dgm:pt modelId="{2A1CD81A-5D73-43F9-B377-E7130BD9278B}" type="pres">
      <dgm:prSet presAssocID="{AD99CE73-08B1-4B20-9FFC-0ACABF5E4277}" presName="parentText" presStyleLbl="node1" presStyleIdx="1" presStyleCnt="5" custLinFactNeighborY="-40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732C6-1238-4FD4-99E8-23727E1C39E5}" type="pres">
      <dgm:prSet presAssocID="{7045BBD3-3816-4B29-843A-5E0FBEA7A752}" presName="spacer" presStyleCnt="0"/>
      <dgm:spPr/>
    </dgm:pt>
    <dgm:pt modelId="{44B41102-6917-4C39-9647-5A27F3542B19}" type="pres">
      <dgm:prSet presAssocID="{1A686A70-C83B-4748-A5D3-0676230B75A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B02DF-072A-41C6-9614-F7D3EDB1A269}" type="pres">
      <dgm:prSet presAssocID="{7D220573-AF63-4904-8FF0-3F73095CD3C8}" presName="spacer" presStyleCnt="0"/>
      <dgm:spPr/>
    </dgm:pt>
    <dgm:pt modelId="{BFAACCAF-7C63-47CE-B0C1-DB427C805A4F}" type="pres">
      <dgm:prSet presAssocID="{C310F937-5441-48A8-861D-17EC41C47D7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E246A0-A005-42F4-AAD1-C3BD04C74B9A}" type="pres">
      <dgm:prSet presAssocID="{B9E5755B-DBB9-4E4C-A931-F84B63545242}" presName="spacer" presStyleCnt="0"/>
      <dgm:spPr/>
    </dgm:pt>
    <dgm:pt modelId="{0923D20A-9234-4D0C-860E-B85332FEC5F4}" type="pres">
      <dgm:prSet presAssocID="{3B2E45D2-575D-4774-88F4-14EE3BB6087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1247AA-D7E4-4B3A-9A5C-DD88561052F5}" srcId="{687C5D25-368F-4A03-9469-68CDD79B2374}" destId="{C310F937-5441-48A8-861D-17EC41C47D75}" srcOrd="3" destOrd="0" parTransId="{47D7A08B-5788-4589-8F5D-D00FDCD57BAD}" sibTransId="{B9E5755B-DBB9-4E4C-A931-F84B63545242}"/>
    <dgm:cxn modelId="{4FCF34F3-8607-4288-BBFB-2760151E4211}" type="presOf" srcId="{AD99CE73-08B1-4B20-9FFC-0ACABF5E4277}" destId="{2A1CD81A-5D73-43F9-B377-E7130BD9278B}" srcOrd="0" destOrd="0" presId="urn:microsoft.com/office/officeart/2005/8/layout/vList2"/>
    <dgm:cxn modelId="{BB8C8664-94A2-4FD0-9C02-82D88176DB14}" srcId="{687C5D25-368F-4A03-9469-68CDD79B2374}" destId="{AD99CE73-08B1-4B20-9FFC-0ACABF5E4277}" srcOrd="1" destOrd="0" parTransId="{79B2FC87-B594-4C42-89CC-CA38C3DFA08E}" sibTransId="{7045BBD3-3816-4B29-843A-5E0FBEA7A752}"/>
    <dgm:cxn modelId="{2BB6D2D3-1616-4B79-8D53-7B3335FD7F53}" type="presOf" srcId="{1A686A70-C83B-4748-A5D3-0676230B75AF}" destId="{44B41102-6917-4C39-9647-5A27F3542B19}" srcOrd="0" destOrd="0" presId="urn:microsoft.com/office/officeart/2005/8/layout/vList2"/>
    <dgm:cxn modelId="{6FC2E1FB-B308-4C35-9AD4-EEA154741BB4}" srcId="{687C5D25-368F-4A03-9469-68CDD79B2374}" destId="{1A686A70-C83B-4748-A5D3-0676230B75AF}" srcOrd="2" destOrd="0" parTransId="{D9D1C7D4-4F60-49C2-8BDA-8D74D1C8D670}" sibTransId="{7D220573-AF63-4904-8FF0-3F73095CD3C8}"/>
    <dgm:cxn modelId="{F0C4738B-2DC3-422A-8E07-9DFC5CEDC430}" srcId="{687C5D25-368F-4A03-9469-68CDD79B2374}" destId="{3B2E45D2-575D-4774-88F4-14EE3BB6087F}" srcOrd="4" destOrd="0" parTransId="{97BC2067-DEC0-4086-BA5C-D625E8F7A78A}" sibTransId="{B5BCD25D-4B21-4693-B5CF-DBC7E2000070}"/>
    <dgm:cxn modelId="{64969BD6-396C-4C39-A875-AB1435AE7901}" srcId="{687C5D25-368F-4A03-9469-68CDD79B2374}" destId="{4DE78BBB-09A3-4544-95A6-313346183B82}" srcOrd="0" destOrd="0" parTransId="{F3573AE5-D3A2-4C5C-947C-C4BDAFF7E00F}" sibTransId="{34D1CC57-D584-4F32-A516-6889ADA0CD50}"/>
    <dgm:cxn modelId="{6CAB7AE7-54A5-4A12-A912-514F3C6E946B}" type="presOf" srcId="{3B2E45D2-575D-4774-88F4-14EE3BB6087F}" destId="{0923D20A-9234-4D0C-860E-B85332FEC5F4}" srcOrd="0" destOrd="0" presId="urn:microsoft.com/office/officeart/2005/8/layout/vList2"/>
    <dgm:cxn modelId="{9082625C-53C5-4EE3-986E-A4CC500DEB43}" type="presOf" srcId="{687C5D25-368F-4A03-9469-68CDD79B2374}" destId="{8CD2DB96-7D03-4970-B71F-4CEB2E501B4A}" srcOrd="0" destOrd="0" presId="urn:microsoft.com/office/officeart/2005/8/layout/vList2"/>
    <dgm:cxn modelId="{ED13AE81-4C42-4D24-9981-5E4FC572BCE1}" type="presOf" srcId="{C310F937-5441-48A8-861D-17EC41C47D75}" destId="{BFAACCAF-7C63-47CE-B0C1-DB427C805A4F}" srcOrd="0" destOrd="0" presId="urn:microsoft.com/office/officeart/2005/8/layout/vList2"/>
    <dgm:cxn modelId="{6751CA00-647D-4A85-BD4B-3CE0DDEFEE38}" type="presOf" srcId="{4DE78BBB-09A3-4544-95A6-313346183B82}" destId="{A0E3B105-0983-4396-9D20-FDDD8D9EE44B}" srcOrd="0" destOrd="0" presId="urn:microsoft.com/office/officeart/2005/8/layout/vList2"/>
    <dgm:cxn modelId="{131A14E4-26AD-47CB-9516-2145E424B96F}" type="presParOf" srcId="{8CD2DB96-7D03-4970-B71F-4CEB2E501B4A}" destId="{A0E3B105-0983-4396-9D20-FDDD8D9EE44B}" srcOrd="0" destOrd="0" presId="urn:microsoft.com/office/officeart/2005/8/layout/vList2"/>
    <dgm:cxn modelId="{4A971595-00B5-40B1-BB95-98D6C889459B}" type="presParOf" srcId="{8CD2DB96-7D03-4970-B71F-4CEB2E501B4A}" destId="{70138877-1996-4070-A14D-A362D3536A16}" srcOrd="1" destOrd="0" presId="urn:microsoft.com/office/officeart/2005/8/layout/vList2"/>
    <dgm:cxn modelId="{7704693A-C3A4-41D5-8867-4547415D446D}" type="presParOf" srcId="{8CD2DB96-7D03-4970-B71F-4CEB2E501B4A}" destId="{2A1CD81A-5D73-43F9-B377-E7130BD9278B}" srcOrd="2" destOrd="0" presId="urn:microsoft.com/office/officeart/2005/8/layout/vList2"/>
    <dgm:cxn modelId="{BDDC0257-30A7-46E3-9D29-39F0F5037422}" type="presParOf" srcId="{8CD2DB96-7D03-4970-B71F-4CEB2E501B4A}" destId="{A4C732C6-1238-4FD4-99E8-23727E1C39E5}" srcOrd="3" destOrd="0" presId="urn:microsoft.com/office/officeart/2005/8/layout/vList2"/>
    <dgm:cxn modelId="{71169C9A-FF10-494C-B733-5B7854497612}" type="presParOf" srcId="{8CD2DB96-7D03-4970-B71F-4CEB2E501B4A}" destId="{44B41102-6917-4C39-9647-5A27F3542B19}" srcOrd="4" destOrd="0" presId="urn:microsoft.com/office/officeart/2005/8/layout/vList2"/>
    <dgm:cxn modelId="{6984B1D4-13D4-42C7-97E8-B132D3B9D6F4}" type="presParOf" srcId="{8CD2DB96-7D03-4970-B71F-4CEB2E501B4A}" destId="{A38B02DF-072A-41C6-9614-F7D3EDB1A269}" srcOrd="5" destOrd="0" presId="urn:microsoft.com/office/officeart/2005/8/layout/vList2"/>
    <dgm:cxn modelId="{03ABC4ED-3D5C-4DFD-90E7-BC2D020DB1C6}" type="presParOf" srcId="{8CD2DB96-7D03-4970-B71F-4CEB2E501B4A}" destId="{BFAACCAF-7C63-47CE-B0C1-DB427C805A4F}" srcOrd="6" destOrd="0" presId="urn:microsoft.com/office/officeart/2005/8/layout/vList2"/>
    <dgm:cxn modelId="{03D7F160-5ADA-4DA8-AB2C-1B5898482C38}" type="presParOf" srcId="{8CD2DB96-7D03-4970-B71F-4CEB2E501B4A}" destId="{B6E246A0-A005-42F4-AAD1-C3BD04C74B9A}" srcOrd="7" destOrd="0" presId="urn:microsoft.com/office/officeart/2005/8/layout/vList2"/>
    <dgm:cxn modelId="{F6644FB0-25FC-4B96-8EFC-400630CC4A4A}" type="presParOf" srcId="{8CD2DB96-7D03-4970-B71F-4CEB2E501B4A}" destId="{0923D20A-9234-4D0C-860E-B85332FEC5F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C21921-7284-4253-87E1-1B31DE61D86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63D5CA-533E-4CFB-A8C6-AC417F679A8A}">
      <dgm:prSet phldrT="[Текст]"/>
      <dgm:spPr/>
      <dgm:t>
        <a:bodyPr/>
        <a:lstStyle/>
        <a:p>
          <a:r>
            <a:rPr lang="ru-RU" dirty="0" smtClean="0"/>
            <a:t>Аренда ЗУ</a:t>
          </a:r>
          <a:endParaRPr lang="ru-RU" dirty="0"/>
        </a:p>
      </dgm:t>
    </dgm:pt>
    <dgm:pt modelId="{01D09EBD-E6C4-445D-AB46-BF38E65B42CD}" type="parTrans" cxnId="{66A69657-8FC5-4FF0-BC0A-DE38740767E4}">
      <dgm:prSet/>
      <dgm:spPr/>
      <dgm:t>
        <a:bodyPr/>
        <a:lstStyle/>
        <a:p>
          <a:endParaRPr lang="ru-RU"/>
        </a:p>
      </dgm:t>
    </dgm:pt>
    <dgm:pt modelId="{1563A352-ECE8-4811-A4D8-BA15EC7FA057}" type="sibTrans" cxnId="{66A69657-8FC5-4FF0-BC0A-DE38740767E4}">
      <dgm:prSet/>
      <dgm:spPr/>
      <dgm:t>
        <a:bodyPr/>
        <a:lstStyle/>
        <a:p>
          <a:endParaRPr lang="ru-RU"/>
        </a:p>
      </dgm:t>
    </dgm:pt>
    <dgm:pt modelId="{DB7FC859-7DEB-424E-B187-7AF01275AFA5}">
      <dgm:prSet phldrT="[Текст]"/>
      <dgm:spPr/>
      <dgm:t>
        <a:bodyPr/>
        <a:lstStyle/>
        <a:p>
          <a:r>
            <a:rPr lang="ru-RU" dirty="0" smtClean="0"/>
            <a:t>Прекращен договор аренды, заключенный после 01.03.2015 на торгах или без торгов для завершения строительства </a:t>
          </a:r>
          <a:endParaRPr lang="ru-RU" dirty="0"/>
        </a:p>
      </dgm:t>
    </dgm:pt>
    <dgm:pt modelId="{28DE59F8-143D-4915-A6B8-C89FDF39FAF4}" type="parTrans" cxnId="{F24B27F4-B64B-4A23-A59A-1C7292D73300}">
      <dgm:prSet/>
      <dgm:spPr/>
      <dgm:t>
        <a:bodyPr/>
        <a:lstStyle/>
        <a:p>
          <a:endParaRPr lang="ru-RU"/>
        </a:p>
      </dgm:t>
    </dgm:pt>
    <dgm:pt modelId="{58AD2789-63C3-49F7-BB8D-C761EBE5C04A}" type="sibTrans" cxnId="{F24B27F4-B64B-4A23-A59A-1C7292D73300}">
      <dgm:prSet/>
      <dgm:spPr/>
      <dgm:t>
        <a:bodyPr/>
        <a:lstStyle/>
        <a:p>
          <a:endParaRPr lang="ru-RU"/>
        </a:p>
      </dgm:t>
    </dgm:pt>
    <dgm:pt modelId="{F080DD3F-D6C5-43AB-92A5-4B9FD927319E}">
      <dgm:prSet phldrT="[Текст]"/>
      <dgm:spPr/>
      <dgm:t>
        <a:bodyPr/>
        <a:lstStyle/>
        <a:p>
          <a:r>
            <a:rPr lang="ru-RU" dirty="0" smtClean="0"/>
            <a:t>Нет уважительных причин</a:t>
          </a:r>
          <a:endParaRPr lang="ru-RU" dirty="0"/>
        </a:p>
      </dgm:t>
    </dgm:pt>
    <dgm:pt modelId="{65B481C4-94E1-4D24-B7A6-4F299D4EC285}" type="parTrans" cxnId="{A00D9981-1BB2-4E58-AB54-6E429FB9CAC1}">
      <dgm:prSet/>
      <dgm:spPr/>
      <dgm:t>
        <a:bodyPr/>
        <a:lstStyle/>
        <a:p>
          <a:endParaRPr lang="ru-RU"/>
        </a:p>
      </dgm:t>
    </dgm:pt>
    <dgm:pt modelId="{8096A40A-E163-4A48-9038-0E71D5AD10EC}" type="sibTrans" cxnId="{A00D9981-1BB2-4E58-AB54-6E429FB9CAC1}">
      <dgm:prSet/>
      <dgm:spPr/>
      <dgm:t>
        <a:bodyPr/>
        <a:lstStyle/>
        <a:p>
          <a:endParaRPr lang="ru-RU"/>
        </a:p>
      </dgm:t>
    </dgm:pt>
    <dgm:pt modelId="{1C9DDE07-F031-4B2B-9883-32672C0B756D}">
      <dgm:prSet phldrT="[Текст]"/>
      <dgm:spPr/>
      <dgm:t>
        <a:bodyPr/>
        <a:lstStyle/>
        <a:p>
          <a:r>
            <a:rPr lang="ru-RU" dirty="0" smtClean="0"/>
            <a:t>Нарушение срока строительства объекта не связано с действиями (бездействием) органов государственной власти, органов местного самоуправления или лиц, осуществляющих эксплуатацию сетей инженерно-технического обеспечения</a:t>
          </a:r>
          <a:endParaRPr lang="ru-RU" dirty="0"/>
        </a:p>
      </dgm:t>
    </dgm:pt>
    <dgm:pt modelId="{812DDC69-8CE8-46B5-A436-C253AF423466}" type="parTrans" cxnId="{00E8BB58-F814-4425-AE3C-759C7B6CED88}">
      <dgm:prSet/>
      <dgm:spPr/>
      <dgm:t>
        <a:bodyPr/>
        <a:lstStyle/>
        <a:p>
          <a:endParaRPr lang="ru-RU"/>
        </a:p>
      </dgm:t>
    </dgm:pt>
    <dgm:pt modelId="{6DFFA7F6-42E6-41BB-B4C7-4F985F42BF4B}" type="sibTrans" cxnId="{00E8BB58-F814-4425-AE3C-759C7B6CED88}">
      <dgm:prSet/>
      <dgm:spPr/>
      <dgm:t>
        <a:bodyPr/>
        <a:lstStyle/>
        <a:p>
          <a:endParaRPr lang="ru-RU"/>
        </a:p>
      </dgm:t>
    </dgm:pt>
    <dgm:pt modelId="{37FD7FCE-C154-4317-97BF-F3353E87826B}">
      <dgm:prSet phldrT="[Текст]"/>
      <dgm:spPr/>
      <dgm:t>
        <a:bodyPr/>
        <a:lstStyle/>
        <a:p>
          <a:r>
            <a:rPr lang="ru-RU" dirty="0" smtClean="0"/>
            <a:t>Аукцион</a:t>
          </a:r>
          <a:endParaRPr lang="ru-RU" dirty="0"/>
        </a:p>
      </dgm:t>
    </dgm:pt>
    <dgm:pt modelId="{303A78B1-DABE-481C-A6BB-486864FF321E}" type="parTrans" cxnId="{74D4495F-A1A7-439F-B97B-598A1AEE04C6}">
      <dgm:prSet/>
      <dgm:spPr/>
      <dgm:t>
        <a:bodyPr/>
        <a:lstStyle/>
        <a:p>
          <a:endParaRPr lang="ru-RU"/>
        </a:p>
      </dgm:t>
    </dgm:pt>
    <dgm:pt modelId="{031BE474-F13F-4E0B-997F-6CAD9724EE99}" type="sibTrans" cxnId="{74D4495F-A1A7-439F-B97B-598A1AEE04C6}">
      <dgm:prSet/>
      <dgm:spPr/>
      <dgm:t>
        <a:bodyPr/>
        <a:lstStyle/>
        <a:p>
          <a:endParaRPr lang="ru-RU"/>
        </a:p>
      </dgm:t>
    </dgm:pt>
    <dgm:pt modelId="{9A2072F9-54E3-4995-9C47-1A6374FAA36A}">
      <dgm:prSet phldrT="[Текст]"/>
      <dgm:spPr/>
      <dgm:t>
        <a:bodyPr/>
        <a:lstStyle/>
        <a:p>
          <a:r>
            <a:rPr lang="ru-RU" dirty="0" smtClean="0"/>
            <a:t>Продажа на основании решения суда на аукционе, начальная цена – рыночная стоимость</a:t>
          </a:r>
          <a:endParaRPr lang="ru-RU" dirty="0"/>
        </a:p>
      </dgm:t>
    </dgm:pt>
    <dgm:pt modelId="{CE9EE4FE-E11F-491C-B419-A21019C01A46}" type="parTrans" cxnId="{B5D43067-0ED2-4BE0-BD93-423768ADC39C}">
      <dgm:prSet/>
      <dgm:spPr/>
      <dgm:t>
        <a:bodyPr/>
        <a:lstStyle/>
        <a:p>
          <a:endParaRPr lang="ru-RU"/>
        </a:p>
      </dgm:t>
    </dgm:pt>
    <dgm:pt modelId="{6CA5848F-5E5B-4541-8D9E-6934A1C509FB}" type="sibTrans" cxnId="{B5D43067-0ED2-4BE0-BD93-423768ADC39C}">
      <dgm:prSet/>
      <dgm:spPr/>
      <dgm:t>
        <a:bodyPr/>
        <a:lstStyle/>
        <a:p>
          <a:endParaRPr lang="ru-RU"/>
        </a:p>
      </dgm:t>
    </dgm:pt>
    <dgm:pt modelId="{EC5C7966-D10E-4C4A-9389-4EF5921F8D93}" type="pres">
      <dgm:prSet presAssocID="{E2C21921-7284-4253-87E1-1B31DE61D86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688DE09-8260-4AD7-A910-A5834DFCD009}" type="pres">
      <dgm:prSet presAssocID="{C663D5CA-533E-4CFB-A8C6-AC417F679A8A}" presName="composite" presStyleCnt="0"/>
      <dgm:spPr/>
    </dgm:pt>
    <dgm:pt modelId="{DB5B8407-2D2F-429A-8D51-C6A1D6252F78}" type="pres">
      <dgm:prSet presAssocID="{C663D5CA-533E-4CFB-A8C6-AC417F679A8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925A6D-31DA-401F-B654-6C1BE620F9D4}" type="pres">
      <dgm:prSet presAssocID="{C663D5CA-533E-4CFB-A8C6-AC417F679A8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231179-A476-4FE5-B5F2-DA5A1A6A1CE3}" type="pres">
      <dgm:prSet presAssocID="{1563A352-ECE8-4811-A4D8-BA15EC7FA057}" presName="sp" presStyleCnt="0"/>
      <dgm:spPr/>
    </dgm:pt>
    <dgm:pt modelId="{5A370C01-B825-4D79-865A-0FE9B66936D4}" type="pres">
      <dgm:prSet presAssocID="{F080DD3F-D6C5-43AB-92A5-4B9FD927319E}" presName="composite" presStyleCnt="0"/>
      <dgm:spPr/>
    </dgm:pt>
    <dgm:pt modelId="{51AF3AA9-BE49-42AF-89DF-9FDEA7EB18D1}" type="pres">
      <dgm:prSet presAssocID="{F080DD3F-D6C5-43AB-92A5-4B9FD927319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0788F4-659D-41C0-B360-47352DD2153D}" type="pres">
      <dgm:prSet presAssocID="{F080DD3F-D6C5-43AB-92A5-4B9FD927319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38F5B7-2CFE-4A4B-BC34-CAE0973770A8}" type="pres">
      <dgm:prSet presAssocID="{8096A40A-E163-4A48-9038-0E71D5AD10EC}" presName="sp" presStyleCnt="0"/>
      <dgm:spPr/>
    </dgm:pt>
    <dgm:pt modelId="{ED28A802-C9E8-41FD-9FA6-7A0B8A3B8C3F}" type="pres">
      <dgm:prSet presAssocID="{37FD7FCE-C154-4317-97BF-F3353E87826B}" presName="composite" presStyleCnt="0"/>
      <dgm:spPr/>
    </dgm:pt>
    <dgm:pt modelId="{AF81920B-B88E-4914-8E16-C0E127135E8B}" type="pres">
      <dgm:prSet presAssocID="{37FD7FCE-C154-4317-97BF-F3353E87826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E800-16AB-4F31-B54B-DDEB0BF64770}" type="pres">
      <dgm:prSet presAssocID="{37FD7FCE-C154-4317-97BF-F3353E87826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B2A98D-A952-4028-A899-6A2A700EF9E9}" type="presOf" srcId="{DB7FC859-7DEB-424E-B187-7AF01275AFA5}" destId="{1A925A6D-31DA-401F-B654-6C1BE620F9D4}" srcOrd="0" destOrd="0" presId="urn:microsoft.com/office/officeart/2005/8/layout/chevron2"/>
    <dgm:cxn modelId="{F0D15D7C-B72D-4DF8-81DB-B9C3777087E7}" type="presOf" srcId="{C663D5CA-533E-4CFB-A8C6-AC417F679A8A}" destId="{DB5B8407-2D2F-429A-8D51-C6A1D6252F78}" srcOrd="0" destOrd="0" presId="urn:microsoft.com/office/officeart/2005/8/layout/chevron2"/>
    <dgm:cxn modelId="{66A69657-8FC5-4FF0-BC0A-DE38740767E4}" srcId="{E2C21921-7284-4253-87E1-1B31DE61D86F}" destId="{C663D5CA-533E-4CFB-A8C6-AC417F679A8A}" srcOrd="0" destOrd="0" parTransId="{01D09EBD-E6C4-445D-AB46-BF38E65B42CD}" sibTransId="{1563A352-ECE8-4811-A4D8-BA15EC7FA057}"/>
    <dgm:cxn modelId="{0D91ABF6-684A-4AC0-93C5-7145F62DAA3A}" type="presOf" srcId="{37FD7FCE-C154-4317-97BF-F3353E87826B}" destId="{AF81920B-B88E-4914-8E16-C0E127135E8B}" srcOrd="0" destOrd="0" presId="urn:microsoft.com/office/officeart/2005/8/layout/chevron2"/>
    <dgm:cxn modelId="{74D4495F-A1A7-439F-B97B-598A1AEE04C6}" srcId="{E2C21921-7284-4253-87E1-1B31DE61D86F}" destId="{37FD7FCE-C154-4317-97BF-F3353E87826B}" srcOrd="2" destOrd="0" parTransId="{303A78B1-DABE-481C-A6BB-486864FF321E}" sibTransId="{031BE474-F13F-4E0B-997F-6CAD9724EE99}"/>
    <dgm:cxn modelId="{677CA023-4863-4026-85F5-D59622E64BD6}" type="presOf" srcId="{E2C21921-7284-4253-87E1-1B31DE61D86F}" destId="{EC5C7966-D10E-4C4A-9389-4EF5921F8D93}" srcOrd="0" destOrd="0" presId="urn:microsoft.com/office/officeart/2005/8/layout/chevron2"/>
    <dgm:cxn modelId="{D7B59B10-4902-4FAE-A22B-1AFFA0D0EA40}" type="presOf" srcId="{F080DD3F-D6C5-43AB-92A5-4B9FD927319E}" destId="{51AF3AA9-BE49-42AF-89DF-9FDEA7EB18D1}" srcOrd="0" destOrd="0" presId="urn:microsoft.com/office/officeart/2005/8/layout/chevron2"/>
    <dgm:cxn modelId="{00E8BB58-F814-4425-AE3C-759C7B6CED88}" srcId="{F080DD3F-D6C5-43AB-92A5-4B9FD927319E}" destId="{1C9DDE07-F031-4B2B-9883-32672C0B756D}" srcOrd="0" destOrd="0" parTransId="{812DDC69-8CE8-46B5-A436-C253AF423466}" sibTransId="{6DFFA7F6-42E6-41BB-B4C7-4F985F42BF4B}"/>
    <dgm:cxn modelId="{A00D9981-1BB2-4E58-AB54-6E429FB9CAC1}" srcId="{E2C21921-7284-4253-87E1-1B31DE61D86F}" destId="{F080DD3F-D6C5-43AB-92A5-4B9FD927319E}" srcOrd="1" destOrd="0" parTransId="{65B481C4-94E1-4D24-B7A6-4F299D4EC285}" sibTransId="{8096A40A-E163-4A48-9038-0E71D5AD10EC}"/>
    <dgm:cxn modelId="{A06D353F-7DDB-4DE1-BCE3-9F1985B8D4DB}" type="presOf" srcId="{1C9DDE07-F031-4B2B-9883-32672C0B756D}" destId="{D70788F4-659D-41C0-B360-47352DD2153D}" srcOrd="0" destOrd="0" presId="urn:microsoft.com/office/officeart/2005/8/layout/chevron2"/>
    <dgm:cxn modelId="{F24B27F4-B64B-4A23-A59A-1C7292D73300}" srcId="{C663D5CA-533E-4CFB-A8C6-AC417F679A8A}" destId="{DB7FC859-7DEB-424E-B187-7AF01275AFA5}" srcOrd="0" destOrd="0" parTransId="{28DE59F8-143D-4915-A6B8-C89FDF39FAF4}" sibTransId="{58AD2789-63C3-49F7-BB8D-C761EBE5C04A}"/>
    <dgm:cxn modelId="{AFAECA77-DEC3-4121-86A5-0869508C594A}" type="presOf" srcId="{9A2072F9-54E3-4995-9C47-1A6374FAA36A}" destId="{9A21E800-16AB-4F31-B54B-DDEB0BF64770}" srcOrd="0" destOrd="0" presId="urn:microsoft.com/office/officeart/2005/8/layout/chevron2"/>
    <dgm:cxn modelId="{B5D43067-0ED2-4BE0-BD93-423768ADC39C}" srcId="{37FD7FCE-C154-4317-97BF-F3353E87826B}" destId="{9A2072F9-54E3-4995-9C47-1A6374FAA36A}" srcOrd="0" destOrd="0" parTransId="{CE9EE4FE-E11F-491C-B419-A21019C01A46}" sibTransId="{6CA5848F-5E5B-4541-8D9E-6934A1C509FB}"/>
    <dgm:cxn modelId="{30A4CB83-EE5E-4856-8CFC-16A61B54BA7C}" type="presParOf" srcId="{EC5C7966-D10E-4C4A-9389-4EF5921F8D93}" destId="{F688DE09-8260-4AD7-A910-A5834DFCD009}" srcOrd="0" destOrd="0" presId="urn:microsoft.com/office/officeart/2005/8/layout/chevron2"/>
    <dgm:cxn modelId="{E244F683-885E-4FAB-9164-E3B8D0FD658E}" type="presParOf" srcId="{F688DE09-8260-4AD7-A910-A5834DFCD009}" destId="{DB5B8407-2D2F-429A-8D51-C6A1D6252F78}" srcOrd="0" destOrd="0" presId="urn:microsoft.com/office/officeart/2005/8/layout/chevron2"/>
    <dgm:cxn modelId="{BF9389E5-E9BB-41B1-9FF8-EF40AF13E740}" type="presParOf" srcId="{F688DE09-8260-4AD7-A910-A5834DFCD009}" destId="{1A925A6D-31DA-401F-B654-6C1BE620F9D4}" srcOrd="1" destOrd="0" presId="urn:microsoft.com/office/officeart/2005/8/layout/chevron2"/>
    <dgm:cxn modelId="{6263BD26-9B5E-4B76-BE50-3A4841E09724}" type="presParOf" srcId="{EC5C7966-D10E-4C4A-9389-4EF5921F8D93}" destId="{BF231179-A476-4FE5-B5F2-DA5A1A6A1CE3}" srcOrd="1" destOrd="0" presId="urn:microsoft.com/office/officeart/2005/8/layout/chevron2"/>
    <dgm:cxn modelId="{FD36ABE7-B8C8-4E6D-AE41-F4B059CD6AD2}" type="presParOf" srcId="{EC5C7966-D10E-4C4A-9389-4EF5921F8D93}" destId="{5A370C01-B825-4D79-865A-0FE9B66936D4}" srcOrd="2" destOrd="0" presId="urn:microsoft.com/office/officeart/2005/8/layout/chevron2"/>
    <dgm:cxn modelId="{B31A5C36-9023-4C42-B97F-16BDA55EC725}" type="presParOf" srcId="{5A370C01-B825-4D79-865A-0FE9B66936D4}" destId="{51AF3AA9-BE49-42AF-89DF-9FDEA7EB18D1}" srcOrd="0" destOrd="0" presId="urn:microsoft.com/office/officeart/2005/8/layout/chevron2"/>
    <dgm:cxn modelId="{FA1CFD3B-B8C1-4FB6-9976-FACD434365AF}" type="presParOf" srcId="{5A370C01-B825-4D79-865A-0FE9B66936D4}" destId="{D70788F4-659D-41C0-B360-47352DD2153D}" srcOrd="1" destOrd="0" presId="urn:microsoft.com/office/officeart/2005/8/layout/chevron2"/>
    <dgm:cxn modelId="{FC7FC421-D64A-4BF7-801A-9584107AB67E}" type="presParOf" srcId="{EC5C7966-D10E-4C4A-9389-4EF5921F8D93}" destId="{6C38F5B7-2CFE-4A4B-BC34-CAE0973770A8}" srcOrd="3" destOrd="0" presId="urn:microsoft.com/office/officeart/2005/8/layout/chevron2"/>
    <dgm:cxn modelId="{A900F2B2-9071-4604-8A9D-42A0169A2618}" type="presParOf" srcId="{EC5C7966-D10E-4C4A-9389-4EF5921F8D93}" destId="{ED28A802-C9E8-41FD-9FA6-7A0B8A3B8C3F}" srcOrd="4" destOrd="0" presId="urn:microsoft.com/office/officeart/2005/8/layout/chevron2"/>
    <dgm:cxn modelId="{099C62CC-A778-4161-ACD6-51EAA27F7B85}" type="presParOf" srcId="{ED28A802-C9E8-41FD-9FA6-7A0B8A3B8C3F}" destId="{AF81920B-B88E-4914-8E16-C0E127135E8B}" srcOrd="0" destOrd="0" presId="urn:microsoft.com/office/officeart/2005/8/layout/chevron2"/>
    <dgm:cxn modelId="{03DC09B7-8C66-43EA-92E8-AC5404778246}" type="presParOf" srcId="{ED28A802-C9E8-41FD-9FA6-7A0B8A3B8C3F}" destId="{9A21E800-16AB-4F31-B54B-DDEB0BF6477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DC6873-A6B4-4D9C-931F-BCEFBE37D9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49CA87-81B1-405E-BF37-357E1FDAE0D3}">
      <dgm:prSet phldrT="[Текст]" custT="1"/>
      <dgm:spPr/>
      <dgm:t>
        <a:bodyPr/>
        <a:lstStyle/>
        <a:p>
          <a:r>
            <a:rPr lang="ru-RU" sz="2400" dirty="0" smtClean="0"/>
            <a:t>Пункт 21 статьи 3 Закона N 137-ФЗ от 25 октября 2001 г.  </a:t>
          </a:r>
          <a:endParaRPr lang="ru-RU" sz="2400" b="1" dirty="0"/>
        </a:p>
      </dgm:t>
    </dgm:pt>
    <dgm:pt modelId="{89F10959-4E70-4107-8163-1032001BACD2}" type="parTrans" cxnId="{7B0C2848-0CAC-446E-BEF9-9BC10E9329B9}">
      <dgm:prSet/>
      <dgm:spPr/>
      <dgm:t>
        <a:bodyPr/>
        <a:lstStyle/>
        <a:p>
          <a:endParaRPr lang="ru-RU"/>
        </a:p>
      </dgm:t>
    </dgm:pt>
    <dgm:pt modelId="{6DF25947-ECF7-4332-AA1D-15E9B32D55E3}" type="sibTrans" cxnId="{7B0C2848-0CAC-446E-BEF9-9BC10E9329B9}">
      <dgm:prSet/>
      <dgm:spPr/>
      <dgm:t>
        <a:bodyPr/>
        <a:lstStyle/>
        <a:p>
          <a:endParaRPr lang="ru-RU"/>
        </a:p>
      </dgm:t>
    </dgm:pt>
    <dgm:pt modelId="{86621DFF-E456-4711-AB70-18D83353CE4B}">
      <dgm:prSet phldrT="[Текст]" custT="1"/>
      <dgm:spPr/>
      <dgm:t>
        <a:bodyPr/>
        <a:lstStyle/>
        <a:p>
          <a:r>
            <a:rPr lang="ru-RU" sz="2800" b="0" i="0" dirty="0" smtClean="0"/>
            <a:t> Если право собственности на ОНС зарегистрировано до 01.03.2015г.</a:t>
          </a:r>
          <a:endParaRPr lang="ru-RU" sz="2800" dirty="0"/>
        </a:p>
      </dgm:t>
    </dgm:pt>
    <dgm:pt modelId="{0665BD01-434C-419C-A1A9-864E1AB7D407}" type="parTrans" cxnId="{85266FE8-051F-4E32-AF6C-F783DA9F5E51}">
      <dgm:prSet/>
      <dgm:spPr/>
      <dgm:t>
        <a:bodyPr/>
        <a:lstStyle/>
        <a:p>
          <a:endParaRPr lang="ru-RU"/>
        </a:p>
      </dgm:t>
    </dgm:pt>
    <dgm:pt modelId="{E304F8E7-9890-421B-A6E4-4194D12CE5B3}" type="sibTrans" cxnId="{85266FE8-051F-4E32-AF6C-F783DA9F5E51}">
      <dgm:prSet/>
      <dgm:spPr/>
      <dgm:t>
        <a:bodyPr/>
        <a:lstStyle/>
        <a:p>
          <a:endParaRPr lang="ru-RU"/>
        </a:p>
      </dgm:t>
    </dgm:pt>
    <dgm:pt modelId="{81D1F93C-796A-472B-9E8F-696489B688BE}">
      <dgm:prSet phldrT="[Текст]" custT="1"/>
      <dgm:spPr/>
      <dgm:t>
        <a:bodyPr/>
        <a:lstStyle/>
        <a:p>
          <a:r>
            <a:rPr lang="ru-RU" sz="2800" dirty="0" smtClean="0"/>
            <a:t>Окончившийся договор аренды был заключен до 01.03.2015г.</a:t>
          </a:r>
          <a:endParaRPr lang="ru-RU" sz="2800" dirty="0"/>
        </a:p>
      </dgm:t>
    </dgm:pt>
    <dgm:pt modelId="{7B0AFFBD-5E03-4732-9360-FD7D07846991}" type="parTrans" cxnId="{790EE7D2-EC93-4DEF-BAD9-1D24066C9DEF}">
      <dgm:prSet/>
      <dgm:spPr/>
      <dgm:t>
        <a:bodyPr/>
        <a:lstStyle/>
        <a:p>
          <a:endParaRPr lang="ru-RU"/>
        </a:p>
      </dgm:t>
    </dgm:pt>
    <dgm:pt modelId="{854E943B-CB32-43E6-A007-6268E2D5600D}" type="sibTrans" cxnId="{790EE7D2-EC93-4DEF-BAD9-1D24066C9DEF}">
      <dgm:prSet/>
      <dgm:spPr/>
      <dgm:t>
        <a:bodyPr/>
        <a:lstStyle/>
        <a:p>
          <a:endParaRPr lang="ru-RU"/>
        </a:p>
      </dgm:t>
    </dgm:pt>
    <dgm:pt modelId="{43F3741F-A2A1-41FA-B5FA-EF1C219DDFC7}" type="pres">
      <dgm:prSet presAssocID="{1EDC6873-A6B4-4D9C-931F-BCEFBE37D9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F44404-2535-4D0E-BDAE-03F833944F33}" type="pres">
      <dgm:prSet presAssocID="{8F49CA87-81B1-405E-BF37-357E1FDAE0D3}" presName="parentLin" presStyleCnt="0"/>
      <dgm:spPr/>
    </dgm:pt>
    <dgm:pt modelId="{CE93699E-42AA-4BD6-86C9-05476DD0D9E1}" type="pres">
      <dgm:prSet presAssocID="{8F49CA87-81B1-405E-BF37-357E1FDAE0D3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F970D5F8-E458-4C3E-AF41-798F425935CF}" type="pres">
      <dgm:prSet presAssocID="{8F49CA87-81B1-405E-BF37-357E1FDAE0D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ED4C8-BDD9-43DE-BAD7-95DA88D71D02}" type="pres">
      <dgm:prSet presAssocID="{8F49CA87-81B1-405E-BF37-357E1FDAE0D3}" presName="negativeSpace" presStyleCnt="0"/>
      <dgm:spPr/>
    </dgm:pt>
    <dgm:pt modelId="{46CFA66B-5C71-4DE8-B3F8-A4F57058D48D}" type="pres">
      <dgm:prSet presAssocID="{8F49CA87-81B1-405E-BF37-357E1FDAE0D3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213B91-8132-46C9-800E-0227E129605F}" type="presOf" srcId="{1EDC6873-A6B4-4D9C-931F-BCEFBE37D93F}" destId="{43F3741F-A2A1-41FA-B5FA-EF1C219DDFC7}" srcOrd="0" destOrd="0" presId="urn:microsoft.com/office/officeart/2005/8/layout/list1"/>
    <dgm:cxn modelId="{7B0C2848-0CAC-446E-BEF9-9BC10E9329B9}" srcId="{1EDC6873-A6B4-4D9C-931F-BCEFBE37D93F}" destId="{8F49CA87-81B1-405E-BF37-357E1FDAE0D3}" srcOrd="0" destOrd="0" parTransId="{89F10959-4E70-4107-8163-1032001BACD2}" sibTransId="{6DF25947-ECF7-4332-AA1D-15E9B32D55E3}"/>
    <dgm:cxn modelId="{A039F8E6-B2DC-46D2-AB7A-BC8695A2C9C3}" type="presOf" srcId="{81D1F93C-796A-472B-9E8F-696489B688BE}" destId="{46CFA66B-5C71-4DE8-B3F8-A4F57058D48D}" srcOrd="0" destOrd="1" presId="urn:microsoft.com/office/officeart/2005/8/layout/list1"/>
    <dgm:cxn modelId="{85266FE8-051F-4E32-AF6C-F783DA9F5E51}" srcId="{8F49CA87-81B1-405E-BF37-357E1FDAE0D3}" destId="{86621DFF-E456-4711-AB70-18D83353CE4B}" srcOrd="0" destOrd="0" parTransId="{0665BD01-434C-419C-A1A9-864E1AB7D407}" sibTransId="{E304F8E7-9890-421B-A6E4-4194D12CE5B3}"/>
    <dgm:cxn modelId="{E98D9A88-A09B-424B-A703-C65013BF1345}" type="presOf" srcId="{86621DFF-E456-4711-AB70-18D83353CE4B}" destId="{46CFA66B-5C71-4DE8-B3F8-A4F57058D48D}" srcOrd="0" destOrd="0" presId="urn:microsoft.com/office/officeart/2005/8/layout/list1"/>
    <dgm:cxn modelId="{CF6F91EE-5925-4492-858A-FC3744ADEC12}" type="presOf" srcId="{8F49CA87-81B1-405E-BF37-357E1FDAE0D3}" destId="{F970D5F8-E458-4C3E-AF41-798F425935CF}" srcOrd="1" destOrd="0" presId="urn:microsoft.com/office/officeart/2005/8/layout/list1"/>
    <dgm:cxn modelId="{790EE7D2-EC93-4DEF-BAD9-1D24066C9DEF}" srcId="{8F49CA87-81B1-405E-BF37-357E1FDAE0D3}" destId="{81D1F93C-796A-472B-9E8F-696489B688BE}" srcOrd="1" destOrd="0" parTransId="{7B0AFFBD-5E03-4732-9360-FD7D07846991}" sibTransId="{854E943B-CB32-43E6-A007-6268E2D5600D}"/>
    <dgm:cxn modelId="{2CF1E83C-7E18-41E5-8271-C0D82DB262FE}" type="presOf" srcId="{8F49CA87-81B1-405E-BF37-357E1FDAE0D3}" destId="{CE93699E-42AA-4BD6-86C9-05476DD0D9E1}" srcOrd="0" destOrd="0" presId="urn:microsoft.com/office/officeart/2005/8/layout/list1"/>
    <dgm:cxn modelId="{EFFD246B-4A85-42C1-B9EE-DDE9089283AA}" type="presParOf" srcId="{43F3741F-A2A1-41FA-B5FA-EF1C219DDFC7}" destId="{ACF44404-2535-4D0E-BDAE-03F833944F33}" srcOrd="0" destOrd="0" presId="urn:microsoft.com/office/officeart/2005/8/layout/list1"/>
    <dgm:cxn modelId="{A54866C3-7A74-4E90-8CCD-034388609935}" type="presParOf" srcId="{ACF44404-2535-4D0E-BDAE-03F833944F33}" destId="{CE93699E-42AA-4BD6-86C9-05476DD0D9E1}" srcOrd="0" destOrd="0" presId="urn:microsoft.com/office/officeart/2005/8/layout/list1"/>
    <dgm:cxn modelId="{06DF0833-17A2-4442-8119-E74027BF8086}" type="presParOf" srcId="{ACF44404-2535-4D0E-BDAE-03F833944F33}" destId="{F970D5F8-E458-4C3E-AF41-798F425935CF}" srcOrd="1" destOrd="0" presId="urn:microsoft.com/office/officeart/2005/8/layout/list1"/>
    <dgm:cxn modelId="{F7356D49-AC5F-4491-BFF0-663FC5C5FB94}" type="presParOf" srcId="{43F3741F-A2A1-41FA-B5FA-EF1C219DDFC7}" destId="{AD2ED4C8-BDD9-43DE-BAD7-95DA88D71D02}" srcOrd="1" destOrd="0" presId="urn:microsoft.com/office/officeart/2005/8/layout/list1"/>
    <dgm:cxn modelId="{30EDFB10-405C-4880-AC14-D0532D20F575}" type="presParOf" srcId="{43F3741F-A2A1-41FA-B5FA-EF1C219DDFC7}" destId="{46CFA66B-5C71-4DE8-B3F8-A4F57058D48D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DC6873-A6B4-4D9C-931F-BCEFBE37D9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4D2BC3-6133-444A-83C6-7188BCF36C7E}">
      <dgm:prSet phldrT="[Текст]" custT="1"/>
      <dgm:spPr/>
      <dgm:t>
        <a:bodyPr/>
        <a:lstStyle/>
        <a:p>
          <a:r>
            <a:rPr lang="ru-RU" sz="2400" b="1" dirty="0" smtClean="0"/>
            <a:t>Подпункт 1) п. 5 статьи 39.6 ЗК РФ </a:t>
          </a:r>
          <a:endParaRPr lang="ru-RU" sz="2400" b="1" dirty="0"/>
        </a:p>
      </dgm:t>
    </dgm:pt>
    <dgm:pt modelId="{CB440F48-B4EA-4AE2-8992-C44511C41B24}" type="parTrans" cxnId="{F1837CF6-06D4-4D6B-A350-CEB94659220A}">
      <dgm:prSet/>
      <dgm:spPr/>
      <dgm:t>
        <a:bodyPr/>
        <a:lstStyle/>
        <a:p>
          <a:endParaRPr lang="ru-RU"/>
        </a:p>
      </dgm:t>
    </dgm:pt>
    <dgm:pt modelId="{5D27C43F-7589-4838-A5AE-8F4D3F0C66ED}" type="sibTrans" cxnId="{F1837CF6-06D4-4D6B-A350-CEB94659220A}">
      <dgm:prSet/>
      <dgm:spPr/>
      <dgm:t>
        <a:bodyPr/>
        <a:lstStyle/>
        <a:p>
          <a:endParaRPr lang="ru-RU"/>
        </a:p>
      </dgm:t>
    </dgm:pt>
    <dgm:pt modelId="{986F7E13-DB96-489E-9B6C-0814370DCD12}">
      <dgm:prSet phldrT="[Текст]" custT="1"/>
      <dgm:spPr/>
      <dgm:t>
        <a:bodyPr/>
        <a:lstStyle/>
        <a:p>
          <a:r>
            <a:rPr lang="ru-RU" sz="1600" b="0" i="0" dirty="0" smtClean="0"/>
            <a:t>собственнику объекта незавершенного строительства, право собственности на который приобретено по результатам публичных торгов по продаже этого объекта, изъятого у предыдущего собственника</a:t>
          </a:r>
          <a:endParaRPr lang="ru-RU" sz="1600" dirty="0"/>
        </a:p>
      </dgm:t>
    </dgm:pt>
    <dgm:pt modelId="{09A9085A-92F4-4589-B387-7E3AEC17FD8A}" type="parTrans" cxnId="{DD018990-67FB-4D40-9BA7-E0211A4E91B2}">
      <dgm:prSet/>
      <dgm:spPr/>
      <dgm:t>
        <a:bodyPr/>
        <a:lstStyle/>
        <a:p>
          <a:endParaRPr lang="ru-RU"/>
        </a:p>
      </dgm:t>
    </dgm:pt>
    <dgm:pt modelId="{FA8E55CF-8812-409A-B24E-65C40C4C7AE7}" type="sibTrans" cxnId="{DD018990-67FB-4D40-9BA7-E0211A4E91B2}">
      <dgm:prSet/>
      <dgm:spPr/>
      <dgm:t>
        <a:bodyPr/>
        <a:lstStyle/>
        <a:p>
          <a:endParaRPr lang="ru-RU"/>
        </a:p>
      </dgm:t>
    </dgm:pt>
    <dgm:pt modelId="{8F49CA87-81B1-405E-BF37-357E1FDAE0D3}">
      <dgm:prSet phldrT="[Текст]" custT="1"/>
      <dgm:spPr/>
      <dgm:t>
        <a:bodyPr/>
        <a:lstStyle/>
        <a:p>
          <a:r>
            <a:rPr lang="ru-RU" sz="2400" b="1" dirty="0" smtClean="0"/>
            <a:t>Подпункт 2) п. 5 статьи 39.6 ЗК РФ </a:t>
          </a:r>
          <a:endParaRPr lang="ru-RU" sz="2400" b="1" dirty="0"/>
        </a:p>
      </dgm:t>
    </dgm:pt>
    <dgm:pt modelId="{89F10959-4E70-4107-8163-1032001BACD2}" type="parTrans" cxnId="{7B0C2848-0CAC-446E-BEF9-9BC10E9329B9}">
      <dgm:prSet/>
      <dgm:spPr/>
      <dgm:t>
        <a:bodyPr/>
        <a:lstStyle/>
        <a:p>
          <a:endParaRPr lang="ru-RU"/>
        </a:p>
      </dgm:t>
    </dgm:pt>
    <dgm:pt modelId="{6DF25947-ECF7-4332-AA1D-15E9B32D55E3}" type="sibTrans" cxnId="{7B0C2848-0CAC-446E-BEF9-9BC10E9329B9}">
      <dgm:prSet/>
      <dgm:spPr/>
      <dgm:t>
        <a:bodyPr/>
        <a:lstStyle/>
        <a:p>
          <a:endParaRPr lang="ru-RU"/>
        </a:p>
      </dgm:t>
    </dgm:pt>
    <dgm:pt modelId="{86621DFF-E456-4711-AB70-18D83353CE4B}">
      <dgm:prSet phldrT="[Текст]" custT="1"/>
      <dgm:spPr/>
      <dgm:t>
        <a:bodyPr/>
        <a:lstStyle/>
        <a:p>
          <a:r>
            <a:rPr lang="ru-RU" sz="1600" b="0" i="0" dirty="0" smtClean="0"/>
            <a:t>если уполномоченным органом в течение шести месяцев со дня истечения срока действия ранее заключенного договора аренды ЗУ,  в суд не заявлено требование об изъятии ОНС путем продажи с публичных торгов</a:t>
          </a:r>
          <a:endParaRPr lang="ru-RU" sz="1600" dirty="0"/>
        </a:p>
      </dgm:t>
    </dgm:pt>
    <dgm:pt modelId="{0665BD01-434C-419C-A1A9-864E1AB7D407}" type="parTrans" cxnId="{85266FE8-051F-4E32-AF6C-F783DA9F5E51}">
      <dgm:prSet/>
      <dgm:spPr/>
      <dgm:t>
        <a:bodyPr/>
        <a:lstStyle/>
        <a:p>
          <a:endParaRPr lang="ru-RU"/>
        </a:p>
      </dgm:t>
    </dgm:pt>
    <dgm:pt modelId="{E304F8E7-9890-421B-A6E4-4194D12CE5B3}" type="sibTrans" cxnId="{85266FE8-051F-4E32-AF6C-F783DA9F5E51}">
      <dgm:prSet/>
      <dgm:spPr/>
      <dgm:t>
        <a:bodyPr/>
        <a:lstStyle/>
        <a:p>
          <a:endParaRPr lang="ru-RU"/>
        </a:p>
      </dgm:t>
    </dgm:pt>
    <dgm:pt modelId="{81D1F93C-796A-472B-9E8F-696489B688BE}">
      <dgm:prSet phldrT="[Текст]" custT="1"/>
      <dgm:spPr/>
      <dgm:t>
        <a:bodyPr/>
        <a:lstStyle/>
        <a:p>
          <a:r>
            <a:rPr lang="ru-RU" sz="1600" b="0" i="0" dirty="0" smtClean="0"/>
            <a:t>судом отказано в удовлетворении  требования об изъятии ОНС путем продажи с публичных торгов</a:t>
          </a:r>
          <a:endParaRPr lang="ru-RU" sz="1600" dirty="0"/>
        </a:p>
      </dgm:t>
    </dgm:pt>
    <dgm:pt modelId="{7B0AFFBD-5E03-4732-9360-FD7D07846991}" type="parTrans" cxnId="{790EE7D2-EC93-4DEF-BAD9-1D24066C9DEF}">
      <dgm:prSet/>
      <dgm:spPr/>
      <dgm:t>
        <a:bodyPr/>
        <a:lstStyle/>
        <a:p>
          <a:endParaRPr lang="ru-RU"/>
        </a:p>
      </dgm:t>
    </dgm:pt>
    <dgm:pt modelId="{854E943B-CB32-43E6-A007-6268E2D5600D}" type="sibTrans" cxnId="{790EE7D2-EC93-4DEF-BAD9-1D24066C9DEF}">
      <dgm:prSet/>
      <dgm:spPr/>
      <dgm:t>
        <a:bodyPr/>
        <a:lstStyle/>
        <a:p>
          <a:endParaRPr lang="ru-RU"/>
        </a:p>
      </dgm:t>
    </dgm:pt>
    <dgm:pt modelId="{BAE2FFCD-1164-47C9-9FAA-3672B1717520}">
      <dgm:prSet phldrT="[Текст]" custT="1"/>
      <dgm:spPr/>
      <dgm:t>
        <a:bodyPr/>
        <a:lstStyle/>
        <a:p>
          <a:r>
            <a:rPr lang="ru-RU" sz="1600" b="0" i="0" dirty="0" smtClean="0"/>
            <a:t>объект не был продан с публичных торгов по причине отсутствия лиц, участвовавших в торгах (торги не состоялись)</a:t>
          </a:r>
          <a:endParaRPr lang="ru-RU" sz="1600" dirty="0"/>
        </a:p>
      </dgm:t>
    </dgm:pt>
    <dgm:pt modelId="{68AA123F-3775-42DC-820B-4AC1A1E58AA1}" type="parTrans" cxnId="{ACB040E2-7BA3-45CC-AB9A-C135BB943C78}">
      <dgm:prSet/>
      <dgm:spPr/>
      <dgm:t>
        <a:bodyPr/>
        <a:lstStyle/>
        <a:p>
          <a:endParaRPr lang="ru-RU"/>
        </a:p>
      </dgm:t>
    </dgm:pt>
    <dgm:pt modelId="{8A6E28DA-EB1B-4E56-8951-6DDDBD688901}" type="sibTrans" cxnId="{ACB040E2-7BA3-45CC-AB9A-C135BB943C78}">
      <dgm:prSet/>
      <dgm:spPr/>
      <dgm:t>
        <a:bodyPr/>
        <a:lstStyle/>
        <a:p>
          <a:endParaRPr lang="ru-RU"/>
        </a:p>
      </dgm:t>
    </dgm:pt>
    <dgm:pt modelId="{A9676E15-7FED-4410-B1F0-A2DDEC730E25}">
      <dgm:prSet phldrT="[Текст]" custT="1"/>
      <dgm:spPr/>
      <dgm:t>
        <a:bodyPr/>
        <a:lstStyle/>
        <a:p>
          <a:endParaRPr lang="ru-RU" sz="1600" dirty="0"/>
        </a:p>
      </dgm:t>
    </dgm:pt>
    <dgm:pt modelId="{A508ABA0-F7A9-4CB6-A1AB-30D195CEE008}" type="parTrans" cxnId="{5B68CC8B-E567-43C9-AC09-8ABAB9786C4E}">
      <dgm:prSet/>
      <dgm:spPr/>
      <dgm:t>
        <a:bodyPr/>
        <a:lstStyle/>
        <a:p>
          <a:endParaRPr lang="ru-RU"/>
        </a:p>
      </dgm:t>
    </dgm:pt>
    <dgm:pt modelId="{F2101389-FA52-4D12-90F2-AF15B18BE735}" type="sibTrans" cxnId="{5B68CC8B-E567-43C9-AC09-8ABAB9786C4E}">
      <dgm:prSet/>
      <dgm:spPr/>
      <dgm:t>
        <a:bodyPr/>
        <a:lstStyle/>
        <a:p>
          <a:endParaRPr lang="ru-RU"/>
        </a:p>
      </dgm:t>
    </dgm:pt>
    <dgm:pt modelId="{43F3741F-A2A1-41FA-B5FA-EF1C219DDFC7}" type="pres">
      <dgm:prSet presAssocID="{1EDC6873-A6B4-4D9C-931F-BCEFBE37D9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2883A4B-5EB5-4FEE-9A19-18981CC63A45}" type="pres">
      <dgm:prSet presAssocID="{AB4D2BC3-6133-444A-83C6-7188BCF36C7E}" presName="parentLin" presStyleCnt="0"/>
      <dgm:spPr/>
    </dgm:pt>
    <dgm:pt modelId="{07A7310B-7B0A-498E-8607-8B1D60D6CD24}" type="pres">
      <dgm:prSet presAssocID="{AB4D2BC3-6133-444A-83C6-7188BCF36C7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77855770-71C8-41CA-B205-EFFFC600AA2F}" type="pres">
      <dgm:prSet presAssocID="{AB4D2BC3-6133-444A-83C6-7188BCF36C7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92826A-9B0A-41DC-A8E4-CAAC02ED73DD}" type="pres">
      <dgm:prSet presAssocID="{AB4D2BC3-6133-444A-83C6-7188BCF36C7E}" presName="negativeSpace" presStyleCnt="0"/>
      <dgm:spPr/>
    </dgm:pt>
    <dgm:pt modelId="{AB7F1196-5D0F-4DD4-960C-818076BF8F65}" type="pres">
      <dgm:prSet presAssocID="{AB4D2BC3-6133-444A-83C6-7188BCF36C7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06324C-3057-438E-9A4B-7CC00122010B}" type="pres">
      <dgm:prSet presAssocID="{5D27C43F-7589-4838-A5AE-8F4D3F0C66ED}" presName="spaceBetweenRectangles" presStyleCnt="0"/>
      <dgm:spPr/>
    </dgm:pt>
    <dgm:pt modelId="{ACF44404-2535-4D0E-BDAE-03F833944F33}" type="pres">
      <dgm:prSet presAssocID="{8F49CA87-81B1-405E-BF37-357E1FDAE0D3}" presName="parentLin" presStyleCnt="0"/>
      <dgm:spPr/>
    </dgm:pt>
    <dgm:pt modelId="{CE93699E-42AA-4BD6-86C9-05476DD0D9E1}" type="pres">
      <dgm:prSet presAssocID="{8F49CA87-81B1-405E-BF37-357E1FDAE0D3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970D5F8-E458-4C3E-AF41-798F425935CF}" type="pres">
      <dgm:prSet presAssocID="{8F49CA87-81B1-405E-BF37-357E1FDAE0D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2ED4C8-BDD9-43DE-BAD7-95DA88D71D02}" type="pres">
      <dgm:prSet presAssocID="{8F49CA87-81B1-405E-BF37-357E1FDAE0D3}" presName="negativeSpace" presStyleCnt="0"/>
      <dgm:spPr/>
    </dgm:pt>
    <dgm:pt modelId="{46CFA66B-5C71-4DE8-B3F8-A4F57058D48D}" type="pres">
      <dgm:prSet presAssocID="{8F49CA87-81B1-405E-BF37-357E1FDAE0D3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496790-19C3-47D1-9EE2-4EC692449FC0}" type="presOf" srcId="{A9676E15-7FED-4410-B1F0-A2DDEC730E25}" destId="{46CFA66B-5C71-4DE8-B3F8-A4F57058D48D}" srcOrd="0" destOrd="3" presId="urn:microsoft.com/office/officeart/2005/8/layout/list1"/>
    <dgm:cxn modelId="{6BF0891A-FEDA-4D1F-A0D4-D8044CAA15B7}" type="presOf" srcId="{986F7E13-DB96-489E-9B6C-0814370DCD12}" destId="{AB7F1196-5D0F-4DD4-960C-818076BF8F65}" srcOrd="0" destOrd="0" presId="urn:microsoft.com/office/officeart/2005/8/layout/list1"/>
    <dgm:cxn modelId="{0C9BC2AC-0DB1-41DF-A687-E7AB22D3EB1E}" type="presOf" srcId="{AB4D2BC3-6133-444A-83C6-7188BCF36C7E}" destId="{07A7310B-7B0A-498E-8607-8B1D60D6CD24}" srcOrd="0" destOrd="0" presId="urn:microsoft.com/office/officeart/2005/8/layout/list1"/>
    <dgm:cxn modelId="{5B68CC8B-E567-43C9-AC09-8ABAB9786C4E}" srcId="{8F49CA87-81B1-405E-BF37-357E1FDAE0D3}" destId="{A9676E15-7FED-4410-B1F0-A2DDEC730E25}" srcOrd="3" destOrd="0" parTransId="{A508ABA0-F7A9-4CB6-A1AB-30D195CEE008}" sibTransId="{F2101389-FA52-4D12-90F2-AF15B18BE735}"/>
    <dgm:cxn modelId="{85266FE8-051F-4E32-AF6C-F783DA9F5E51}" srcId="{8F49CA87-81B1-405E-BF37-357E1FDAE0D3}" destId="{86621DFF-E456-4711-AB70-18D83353CE4B}" srcOrd="0" destOrd="0" parTransId="{0665BD01-434C-419C-A1A9-864E1AB7D407}" sibTransId="{E304F8E7-9890-421B-A6E4-4194D12CE5B3}"/>
    <dgm:cxn modelId="{E963E1AB-8BDB-43FB-BA54-4A0AD95490C8}" type="presOf" srcId="{AB4D2BC3-6133-444A-83C6-7188BCF36C7E}" destId="{77855770-71C8-41CA-B205-EFFFC600AA2F}" srcOrd="1" destOrd="0" presId="urn:microsoft.com/office/officeart/2005/8/layout/list1"/>
    <dgm:cxn modelId="{F05EF9C5-2F8D-4E6D-B707-E975BDF61FF5}" type="presOf" srcId="{8F49CA87-81B1-405E-BF37-357E1FDAE0D3}" destId="{F970D5F8-E458-4C3E-AF41-798F425935CF}" srcOrd="1" destOrd="0" presId="urn:microsoft.com/office/officeart/2005/8/layout/list1"/>
    <dgm:cxn modelId="{8B775251-CFCD-4A6A-91F1-0744F5E01C42}" type="presOf" srcId="{86621DFF-E456-4711-AB70-18D83353CE4B}" destId="{46CFA66B-5C71-4DE8-B3F8-A4F57058D48D}" srcOrd="0" destOrd="0" presId="urn:microsoft.com/office/officeart/2005/8/layout/list1"/>
    <dgm:cxn modelId="{FF816BD8-61E7-4570-8DF3-950E12F15E19}" type="presOf" srcId="{8F49CA87-81B1-405E-BF37-357E1FDAE0D3}" destId="{CE93699E-42AA-4BD6-86C9-05476DD0D9E1}" srcOrd="0" destOrd="0" presId="urn:microsoft.com/office/officeart/2005/8/layout/list1"/>
    <dgm:cxn modelId="{ACB040E2-7BA3-45CC-AB9A-C135BB943C78}" srcId="{8F49CA87-81B1-405E-BF37-357E1FDAE0D3}" destId="{BAE2FFCD-1164-47C9-9FAA-3672B1717520}" srcOrd="2" destOrd="0" parTransId="{68AA123F-3775-42DC-820B-4AC1A1E58AA1}" sibTransId="{8A6E28DA-EB1B-4E56-8951-6DDDBD688901}"/>
    <dgm:cxn modelId="{ED9E9496-099C-4533-AAC4-E83A2781A9F9}" type="presOf" srcId="{BAE2FFCD-1164-47C9-9FAA-3672B1717520}" destId="{46CFA66B-5C71-4DE8-B3F8-A4F57058D48D}" srcOrd="0" destOrd="2" presId="urn:microsoft.com/office/officeart/2005/8/layout/list1"/>
    <dgm:cxn modelId="{DD018990-67FB-4D40-9BA7-E0211A4E91B2}" srcId="{AB4D2BC3-6133-444A-83C6-7188BCF36C7E}" destId="{986F7E13-DB96-489E-9B6C-0814370DCD12}" srcOrd="0" destOrd="0" parTransId="{09A9085A-92F4-4589-B387-7E3AEC17FD8A}" sibTransId="{FA8E55CF-8812-409A-B24E-65C40C4C7AE7}"/>
    <dgm:cxn modelId="{1FE59E94-D232-4873-8832-F6531B6DAD31}" type="presOf" srcId="{81D1F93C-796A-472B-9E8F-696489B688BE}" destId="{46CFA66B-5C71-4DE8-B3F8-A4F57058D48D}" srcOrd="0" destOrd="1" presId="urn:microsoft.com/office/officeart/2005/8/layout/list1"/>
    <dgm:cxn modelId="{7B0C2848-0CAC-446E-BEF9-9BC10E9329B9}" srcId="{1EDC6873-A6B4-4D9C-931F-BCEFBE37D93F}" destId="{8F49CA87-81B1-405E-BF37-357E1FDAE0D3}" srcOrd="1" destOrd="0" parTransId="{89F10959-4E70-4107-8163-1032001BACD2}" sibTransId="{6DF25947-ECF7-4332-AA1D-15E9B32D55E3}"/>
    <dgm:cxn modelId="{F1837CF6-06D4-4D6B-A350-CEB94659220A}" srcId="{1EDC6873-A6B4-4D9C-931F-BCEFBE37D93F}" destId="{AB4D2BC3-6133-444A-83C6-7188BCF36C7E}" srcOrd="0" destOrd="0" parTransId="{CB440F48-B4EA-4AE2-8992-C44511C41B24}" sibTransId="{5D27C43F-7589-4838-A5AE-8F4D3F0C66ED}"/>
    <dgm:cxn modelId="{3EDA3FE4-46CF-4AEB-9A29-3970603711AB}" type="presOf" srcId="{1EDC6873-A6B4-4D9C-931F-BCEFBE37D93F}" destId="{43F3741F-A2A1-41FA-B5FA-EF1C219DDFC7}" srcOrd="0" destOrd="0" presId="urn:microsoft.com/office/officeart/2005/8/layout/list1"/>
    <dgm:cxn modelId="{790EE7D2-EC93-4DEF-BAD9-1D24066C9DEF}" srcId="{8F49CA87-81B1-405E-BF37-357E1FDAE0D3}" destId="{81D1F93C-796A-472B-9E8F-696489B688BE}" srcOrd="1" destOrd="0" parTransId="{7B0AFFBD-5E03-4732-9360-FD7D07846991}" sibTransId="{854E943B-CB32-43E6-A007-6268E2D5600D}"/>
    <dgm:cxn modelId="{9113BB06-4DCB-4F75-83DB-5C5ED23E0F36}" type="presParOf" srcId="{43F3741F-A2A1-41FA-B5FA-EF1C219DDFC7}" destId="{B2883A4B-5EB5-4FEE-9A19-18981CC63A45}" srcOrd="0" destOrd="0" presId="urn:microsoft.com/office/officeart/2005/8/layout/list1"/>
    <dgm:cxn modelId="{AA5B3B38-F723-49F1-9BCD-85DCEF87ABB9}" type="presParOf" srcId="{B2883A4B-5EB5-4FEE-9A19-18981CC63A45}" destId="{07A7310B-7B0A-498E-8607-8B1D60D6CD24}" srcOrd="0" destOrd="0" presId="urn:microsoft.com/office/officeart/2005/8/layout/list1"/>
    <dgm:cxn modelId="{AC1E2135-A4B8-42F2-A82A-69E893C23D33}" type="presParOf" srcId="{B2883A4B-5EB5-4FEE-9A19-18981CC63A45}" destId="{77855770-71C8-41CA-B205-EFFFC600AA2F}" srcOrd="1" destOrd="0" presId="urn:microsoft.com/office/officeart/2005/8/layout/list1"/>
    <dgm:cxn modelId="{AE8AE7DF-18C9-4750-9284-FBC366DACD79}" type="presParOf" srcId="{43F3741F-A2A1-41FA-B5FA-EF1C219DDFC7}" destId="{6F92826A-9B0A-41DC-A8E4-CAAC02ED73DD}" srcOrd="1" destOrd="0" presId="urn:microsoft.com/office/officeart/2005/8/layout/list1"/>
    <dgm:cxn modelId="{F0597A7D-1537-4C7E-851C-668290517AC4}" type="presParOf" srcId="{43F3741F-A2A1-41FA-B5FA-EF1C219DDFC7}" destId="{AB7F1196-5D0F-4DD4-960C-818076BF8F65}" srcOrd="2" destOrd="0" presId="urn:microsoft.com/office/officeart/2005/8/layout/list1"/>
    <dgm:cxn modelId="{C077D750-B31A-4734-A9CE-DAED8AE3DED4}" type="presParOf" srcId="{43F3741F-A2A1-41FA-B5FA-EF1C219DDFC7}" destId="{7306324C-3057-438E-9A4B-7CC00122010B}" srcOrd="3" destOrd="0" presId="urn:microsoft.com/office/officeart/2005/8/layout/list1"/>
    <dgm:cxn modelId="{072027C0-B586-43D3-963C-7C2BFFB88DA0}" type="presParOf" srcId="{43F3741F-A2A1-41FA-B5FA-EF1C219DDFC7}" destId="{ACF44404-2535-4D0E-BDAE-03F833944F33}" srcOrd="4" destOrd="0" presId="urn:microsoft.com/office/officeart/2005/8/layout/list1"/>
    <dgm:cxn modelId="{23504FE0-6D65-4535-8F85-0777D7244DC9}" type="presParOf" srcId="{ACF44404-2535-4D0E-BDAE-03F833944F33}" destId="{CE93699E-42AA-4BD6-86C9-05476DD0D9E1}" srcOrd="0" destOrd="0" presId="urn:microsoft.com/office/officeart/2005/8/layout/list1"/>
    <dgm:cxn modelId="{C2CFF83A-C35F-481A-BB1F-57F321CE686C}" type="presParOf" srcId="{ACF44404-2535-4D0E-BDAE-03F833944F33}" destId="{F970D5F8-E458-4C3E-AF41-798F425935CF}" srcOrd="1" destOrd="0" presId="urn:microsoft.com/office/officeart/2005/8/layout/list1"/>
    <dgm:cxn modelId="{1A3A2CE2-AFE3-43A0-90B9-6074C2833BD0}" type="presParOf" srcId="{43F3741F-A2A1-41FA-B5FA-EF1C219DDFC7}" destId="{AD2ED4C8-BDD9-43DE-BAD7-95DA88D71D02}" srcOrd="5" destOrd="0" presId="urn:microsoft.com/office/officeart/2005/8/layout/list1"/>
    <dgm:cxn modelId="{7CE77303-06DA-4274-B065-7F4219AD7A98}" type="presParOf" srcId="{43F3741F-A2A1-41FA-B5FA-EF1C219DDFC7}" destId="{46CFA66B-5C71-4DE8-B3F8-A4F57058D48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500ED9-CEA1-4C3A-B9B3-99B2FC7302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F0976F-0275-4EEE-B8B2-AF4E16E952C0}">
      <dgm:prSet phldrT="[Текст]"/>
      <dgm:spPr/>
      <dgm:t>
        <a:bodyPr/>
        <a:lstStyle/>
        <a:p>
          <a:r>
            <a:rPr lang="ru-RU" dirty="0" smtClean="0"/>
            <a:t>Первичное продление срока аренды</a:t>
          </a:r>
          <a:endParaRPr lang="ru-RU" dirty="0"/>
        </a:p>
      </dgm:t>
    </dgm:pt>
    <dgm:pt modelId="{1F84028C-8AF4-4193-87BC-0150E38E5F68}" type="parTrans" cxnId="{887E38D1-FE7F-4FFA-9563-484A9BD38D0E}">
      <dgm:prSet/>
      <dgm:spPr/>
      <dgm:t>
        <a:bodyPr/>
        <a:lstStyle/>
        <a:p>
          <a:endParaRPr lang="ru-RU"/>
        </a:p>
      </dgm:t>
    </dgm:pt>
    <dgm:pt modelId="{7B6A4163-7605-4A12-B1F0-C5E5BFC16D8D}" type="sibTrans" cxnId="{887E38D1-FE7F-4FFA-9563-484A9BD38D0E}">
      <dgm:prSet/>
      <dgm:spPr/>
      <dgm:t>
        <a:bodyPr/>
        <a:lstStyle/>
        <a:p>
          <a:endParaRPr lang="ru-RU"/>
        </a:p>
      </dgm:t>
    </dgm:pt>
    <dgm:pt modelId="{DFDE4F2F-306C-44F9-8486-6266E30718C2}">
      <dgm:prSet phldrT="[Текст]"/>
      <dgm:spPr/>
      <dgm:t>
        <a:bodyPr/>
        <a:lstStyle/>
        <a:p>
          <a:r>
            <a:rPr lang="ru-RU" dirty="0" smtClean="0"/>
            <a:t>Вариант 1: Единообразная практика обращения в суд в течение 6 мес. </a:t>
          </a:r>
          <a:r>
            <a:rPr lang="ru-RU" b="1" dirty="0" smtClean="0"/>
            <a:t>по всем</a:t>
          </a:r>
          <a:r>
            <a:rPr lang="ru-RU" dirty="0" smtClean="0"/>
            <a:t> объектам</a:t>
          </a:r>
          <a:endParaRPr lang="ru-RU" dirty="0"/>
        </a:p>
      </dgm:t>
    </dgm:pt>
    <dgm:pt modelId="{403BAC63-7627-4132-BB28-1A7D822237C0}" type="parTrans" cxnId="{F59D7D94-C34C-44DD-916D-487EF9E9F440}">
      <dgm:prSet/>
      <dgm:spPr/>
      <dgm:t>
        <a:bodyPr/>
        <a:lstStyle/>
        <a:p>
          <a:endParaRPr lang="ru-RU"/>
        </a:p>
      </dgm:t>
    </dgm:pt>
    <dgm:pt modelId="{6254A951-A2F1-42B7-A97F-97D1970C8786}" type="sibTrans" cxnId="{F59D7D94-C34C-44DD-916D-487EF9E9F440}">
      <dgm:prSet/>
      <dgm:spPr/>
      <dgm:t>
        <a:bodyPr/>
        <a:lstStyle/>
        <a:p>
          <a:endParaRPr lang="ru-RU"/>
        </a:p>
      </dgm:t>
    </dgm:pt>
    <dgm:pt modelId="{FCF40F56-62F7-4F8A-BAA4-5B3AC17E63F9}">
      <dgm:prSet phldrT="[Текст]"/>
      <dgm:spPr/>
      <dgm:t>
        <a:bodyPr/>
        <a:lstStyle/>
        <a:p>
          <a:r>
            <a:rPr lang="ru-RU" dirty="0" smtClean="0"/>
            <a:t>Вариант 2: Комиссионное рассмотрение целесообразности обращения в суд </a:t>
          </a:r>
          <a:endParaRPr lang="ru-RU" dirty="0"/>
        </a:p>
      </dgm:t>
    </dgm:pt>
    <dgm:pt modelId="{2A9AD97E-44E8-4165-91B5-3142BF4B51DD}" type="parTrans" cxnId="{6F3E7EE4-E852-4EB2-9426-FE12F81457F7}">
      <dgm:prSet/>
      <dgm:spPr/>
      <dgm:t>
        <a:bodyPr/>
        <a:lstStyle/>
        <a:p>
          <a:endParaRPr lang="ru-RU"/>
        </a:p>
      </dgm:t>
    </dgm:pt>
    <dgm:pt modelId="{0D44A244-79FC-4DDA-8955-531B51141C82}" type="sibTrans" cxnId="{6F3E7EE4-E852-4EB2-9426-FE12F81457F7}">
      <dgm:prSet/>
      <dgm:spPr/>
      <dgm:t>
        <a:bodyPr/>
        <a:lstStyle/>
        <a:p>
          <a:endParaRPr lang="ru-RU"/>
        </a:p>
      </dgm:t>
    </dgm:pt>
    <dgm:pt modelId="{C521F680-C838-47DD-8A88-DC047A3F0C79}">
      <dgm:prSet phldrT="[Текст]"/>
      <dgm:spPr/>
      <dgm:t>
        <a:bodyPr/>
        <a:lstStyle/>
        <a:p>
          <a:r>
            <a:rPr lang="ru-RU" dirty="0" smtClean="0"/>
            <a:t>Повторное продление срока аренды</a:t>
          </a:r>
          <a:endParaRPr lang="ru-RU" dirty="0"/>
        </a:p>
      </dgm:t>
    </dgm:pt>
    <dgm:pt modelId="{9E96AFED-0BA9-4F5F-9765-7EA3446D452A}" type="parTrans" cxnId="{33D5E40A-527C-4FCB-B7D6-7AC0DB0D8043}">
      <dgm:prSet/>
      <dgm:spPr/>
      <dgm:t>
        <a:bodyPr/>
        <a:lstStyle/>
        <a:p>
          <a:endParaRPr lang="ru-RU"/>
        </a:p>
      </dgm:t>
    </dgm:pt>
    <dgm:pt modelId="{834F3EA3-A286-4D24-A492-5326A02B0C70}" type="sibTrans" cxnId="{33D5E40A-527C-4FCB-B7D6-7AC0DB0D8043}">
      <dgm:prSet/>
      <dgm:spPr/>
      <dgm:t>
        <a:bodyPr/>
        <a:lstStyle/>
        <a:p>
          <a:endParaRPr lang="ru-RU"/>
        </a:p>
      </dgm:t>
    </dgm:pt>
    <dgm:pt modelId="{C1D31B9B-05E9-41D8-B050-410C288C269B}">
      <dgm:prSet phldrT="[Текст]"/>
      <dgm:spPr/>
      <dgm:t>
        <a:bodyPr/>
        <a:lstStyle/>
        <a:p>
          <a:r>
            <a:rPr lang="ru-RU" dirty="0" smtClean="0"/>
            <a:t>Обязательно обращаться в суд и проводить публичные торги, т.к. других оснований перезаключения договора нет </a:t>
          </a:r>
          <a:endParaRPr lang="ru-RU" dirty="0"/>
        </a:p>
      </dgm:t>
    </dgm:pt>
    <dgm:pt modelId="{940E851A-665E-4B6B-9FAA-FEB3D3840C3A}" type="parTrans" cxnId="{19FADDD0-D437-4179-8241-20C4493B369F}">
      <dgm:prSet/>
      <dgm:spPr/>
      <dgm:t>
        <a:bodyPr/>
        <a:lstStyle/>
        <a:p>
          <a:endParaRPr lang="ru-RU"/>
        </a:p>
      </dgm:t>
    </dgm:pt>
    <dgm:pt modelId="{0836BDEA-F755-4279-BB9D-AD782E1122BA}" type="sibTrans" cxnId="{19FADDD0-D437-4179-8241-20C4493B369F}">
      <dgm:prSet/>
      <dgm:spPr/>
      <dgm:t>
        <a:bodyPr/>
        <a:lstStyle/>
        <a:p>
          <a:endParaRPr lang="ru-RU"/>
        </a:p>
      </dgm:t>
    </dgm:pt>
    <dgm:pt modelId="{6C57827C-76A4-4E7C-853C-3DE702C91C2F}">
      <dgm:prSet phldrT="[Текст]"/>
      <dgm:spPr/>
      <dgm:t>
        <a:bodyPr/>
        <a:lstStyle/>
        <a:p>
          <a:r>
            <a:rPr lang="ru-RU" dirty="0" smtClean="0"/>
            <a:t>Оспаривание собственником ОНС отказа ОМСУ в перезаключении договора </a:t>
          </a:r>
          <a:endParaRPr lang="ru-RU" dirty="0"/>
        </a:p>
      </dgm:t>
    </dgm:pt>
    <dgm:pt modelId="{558D1E3C-0276-43B9-9D89-63253229DE3B}" type="parTrans" cxnId="{4004A31E-BAAF-449F-8C5A-8A46841F3987}">
      <dgm:prSet/>
      <dgm:spPr/>
    </dgm:pt>
    <dgm:pt modelId="{3FAE407F-01B7-4ADF-A766-F050EF456918}" type="sibTrans" cxnId="{4004A31E-BAAF-449F-8C5A-8A46841F3987}">
      <dgm:prSet/>
      <dgm:spPr/>
    </dgm:pt>
    <dgm:pt modelId="{1E951F90-A854-4897-9DB5-4ED40CF0CFB2}" type="pres">
      <dgm:prSet presAssocID="{58500ED9-CEA1-4C3A-B9B3-99B2FC73022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D4B64E-DD26-4FB3-9BD0-F4415498498A}" type="pres">
      <dgm:prSet presAssocID="{B8F0976F-0275-4EEE-B8B2-AF4E16E952C0}" presName="composite" presStyleCnt="0"/>
      <dgm:spPr/>
    </dgm:pt>
    <dgm:pt modelId="{21C1058E-18A4-4D9C-986E-03B4B91A71D9}" type="pres">
      <dgm:prSet presAssocID="{B8F0976F-0275-4EEE-B8B2-AF4E16E952C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344C4-A9E4-40AE-BEFC-77BEFF20FF15}" type="pres">
      <dgm:prSet presAssocID="{B8F0976F-0275-4EEE-B8B2-AF4E16E952C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4E1B52-C67D-406B-B5FB-34255934F47C}" type="pres">
      <dgm:prSet presAssocID="{7B6A4163-7605-4A12-B1F0-C5E5BFC16D8D}" presName="space" presStyleCnt="0"/>
      <dgm:spPr/>
    </dgm:pt>
    <dgm:pt modelId="{135BC8A6-423B-441C-9499-27F72048D13C}" type="pres">
      <dgm:prSet presAssocID="{C521F680-C838-47DD-8A88-DC047A3F0C79}" presName="composite" presStyleCnt="0"/>
      <dgm:spPr/>
    </dgm:pt>
    <dgm:pt modelId="{DB7FFDB5-D219-485B-95BD-DAD9F116045C}" type="pres">
      <dgm:prSet presAssocID="{C521F680-C838-47DD-8A88-DC047A3F0C7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F50C58-7FFE-43E4-98A3-E8C4F37256D6}" type="pres">
      <dgm:prSet presAssocID="{C521F680-C838-47DD-8A88-DC047A3F0C7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FADDD0-D437-4179-8241-20C4493B369F}" srcId="{C521F680-C838-47DD-8A88-DC047A3F0C79}" destId="{C1D31B9B-05E9-41D8-B050-410C288C269B}" srcOrd="0" destOrd="0" parTransId="{940E851A-665E-4B6B-9FAA-FEB3D3840C3A}" sibTransId="{0836BDEA-F755-4279-BB9D-AD782E1122BA}"/>
    <dgm:cxn modelId="{0E19EFC7-444B-401A-91DC-BA7D4C0CA808}" type="presOf" srcId="{C1D31B9B-05E9-41D8-B050-410C288C269B}" destId="{D0F50C58-7FFE-43E4-98A3-E8C4F37256D6}" srcOrd="0" destOrd="0" presId="urn:microsoft.com/office/officeart/2005/8/layout/hList1"/>
    <dgm:cxn modelId="{2999CDBF-65BA-49D3-8808-E3931FE64AF1}" type="presOf" srcId="{FCF40F56-62F7-4F8A-BAA4-5B3AC17E63F9}" destId="{3BD344C4-A9E4-40AE-BEFC-77BEFF20FF15}" srcOrd="0" destOrd="1" presId="urn:microsoft.com/office/officeart/2005/8/layout/hList1"/>
    <dgm:cxn modelId="{4004A31E-BAAF-449F-8C5A-8A46841F3987}" srcId="{C521F680-C838-47DD-8A88-DC047A3F0C79}" destId="{6C57827C-76A4-4E7C-853C-3DE702C91C2F}" srcOrd="1" destOrd="0" parTransId="{558D1E3C-0276-43B9-9D89-63253229DE3B}" sibTransId="{3FAE407F-01B7-4ADF-A766-F050EF456918}"/>
    <dgm:cxn modelId="{887E38D1-FE7F-4FFA-9563-484A9BD38D0E}" srcId="{58500ED9-CEA1-4C3A-B9B3-99B2FC73022D}" destId="{B8F0976F-0275-4EEE-B8B2-AF4E16E952C0}" srcOrd="0" destOrd="0" parTransId="{1F84028C-8AF4-4193-87BC-0150E38E5F68}" sibTransId="{7B6A4163-7605-4A12-B1F0-C5E5BFC16D8D}"/>
    <dgm:cxn modelId="{33D5E40A-527C-4FCB-B7D6-7AC0DB0D8043}" srcId="{58500ED9-CEA1-4C3A-B9B3-99B2FC73022D}" destId="{C521F680-C838-47DD-8A88-DC047A3F0C79}" srcOrd="1" destOrd="0" parTransId="{9E96AFED-0BA9-4F5F-9765-7EA3446D452A}" sibTransId="{834F3EA3-A286-4D24-A492-5326A02B0C70}"/>
    <dgm:cxn modelId="{AAF6E6F6-3DF9-484D-9801-66A3C7B62497}" type="presOf" srcId="{DFDE4F2F-306C-44F9-8486-6266E30718C2}" destId="{3BD344C4-A9E4-40AE-BEFC-77BEFF20FF15}" srcOrd="0" destOrd="0" presId="urn:microsoft.com/office/officeart/2005/8/layout/hList1"/>
    <dgm:cxn modelId="{895D5113-AFAF-4A6B-9D11-8F13E1D64DD6}" type="presOf" srcId="{C521F680-C838-47DD-8A88-DC047A3F0C79}" destId="{DB7FFDB5-D219-485B-95BD-DAD9F116045C}" srcOrd="0" destOrd="0" presId="urn:microsoft.com/office/officeart/2005/8/layout/hList1"/>
    <dgm:cxn modelId="{9A448B31-A77F-4C77-8934-4703A6D8D54B}" type="presOf" srcId="{6C57827C-76A4-4E7C-853C-3DE702C91C2F}" destId="{D0F50C58-7FFE-43E4-98A3-E8C4F37256D6}" srcOrd="0" destOrd="1" presId="urn:microsoft.com/office/officeart/2005/8/layout/hList1"/>
    <dgm:cxn modelId="{F59D7D94-C34C-44DD-916D-487EF9E9F440}" srcId="{B8F0976F-0275-4EEE-B8B2-AF4E16E952C0}" destId="{DFDE4F2F-306C-44F9-8486-6266E30718C2}" srcOrd="0" destOrd="0" parTransId="{403BAC63-7627-4132-BB28-1A7D822237C0}" sibTransId="{6254A951-A2F1-42B7-A97F-97D1970C8786}"/>
    <dgm:cxn modelId="{3A1A4A9E-A452-40DE-A69E-6A2DD1C269A6}" type="presOf" srcId="{B8F0976F-0275-4EEE-B8B2-AF4E16E952C0}" destId="{21C1058E-18A4-4D9C-986E-03B4B91A71D9}" srcOrd="0" destOrd="0" presId="urn:microsoft.com/office/officeart/2005/8/layout/hList1"/>
    <dgm:cxn modelId="{6F3E7EE4-E852-4EB2-9426-FE12F81457F7}" srcId="{B8F0976F-0275-4EEE-B8B2-AF4E16E952C0}" destId="{FCF40F56-62F7-4F8A-BAA4-5B3AC17E63F9}" srcOrd="1" destOrd="0" parTransId="{2A9AD97E-44E8-4165-91B5-3142BF4B51DD}" sibTransId="{0D44A244-79FC-4DDA-8955-531B51141C82}"/>
    <dgm:cxn modelId="{EF9E2E24-D428-4283-AA35-8AA74202B4D9}" type="presOf" srcId="{58500ED9-CEA1-4C3A-B9B3-99B2FC73022D}" destId="{1E951F90-A854-4897-9DB5-4ED40CF0CFB2}" srcOrd="0" destOrd="0" presId="urn:microsoft.com/office/officeart/2005/8/layout/hList1"/>
    <dgm:cxn modelId="{545D00AE-31B6-4A7A-AA72-B6AC7B2DDB57}" type="presParOf" srcId="{1E951F90-A854-4897-9DB5-4ED40CF0CFB2}" destId="{E3D4B64E-DD26-4FB3-9BD0-F4415498498A}" srcOrd="0" destOrd="0" presId="urn:microsoft.com/office/officeart/2005/8/layout/hList1"/>
    <dgm:cxn modelId="{3E2EF1BB-6F9F-41F8-A047-84742BB606D9}" type="presParOf" srcId="{E3D4B64E-DD26-4FB3-9BD0-F4415498498A}" destId="{21C1058E-18A4-4D9C-986E-03B4B91A71D9}" srcOrd="0" destOrd="0" presId="urn:microsoft.com/office/officeart/2005/8/layout/hList1"/>
    <dgm:cxn modelId="{79E38755-8ED5-4972-AD43-FE2C8F7158AD}" type="presParOf" srcId="{E3D4B64E-DD26-4FB3-9BD0-F4415498498A}" destId="{3BD344C4-A9E4-40AE-BEFC-77BEFF20FF15}" srcOrd="1" destOrd="0" presId="urn:microsoft.com/office/officeart/2005/8/layout/hList1"/>
    <dgm:cxn modelId="{CE127A87-91B7-4226-9662-B83495D8BF0F}" type="presParOf" srcId="{1E951F90-A854-4897-9DB5-4ED40CF0CFB2}" destId="{7D4E1B52-C67D-406B-B5FB-34255934F47C}" srcOrd="1" destOrd="0" presId="urn:microsoft.com/office/officeart/2005/8/layout/hList1"/>
    <dgm:cxn modelId="{15C8190D-6D6E-4A2B-B675-328272895282}" type="presParOf" srcId="{1E951F90-A854-4897-9DB5-4ED40CF0CFB2}" destId="{135BC8A6-423B-441C-9499-27F72048D13C}" srcOrd="2" destOrd="0" presId="urn:microsoft.com/office/officeart/2005/8/layout/hList1"/>
    <dgm:cxn modelId="{E75EDE5A-1ED1-45DC-BB73-48B36EC74F56}" type="presParOf" srcId="{135BC8A6-423B-441C-9499-27F72048D13C}" destId="{DB7FFDB5-D219-485B-95BD-DAD9F116045C}" srcOrd="0" destOrd="0" presId="urn:microsoft.com/office/officeart/2005/8/layout/hList1"/>
    <dgm:cxn modelId="{582FA009-8477-4FC0-A2A6-8B3942C3B18B}" type="presParOf" srcId="{135BC8A6-423B-441C-9499-27F72048D13C}" destId="{D0F50C58-7FFE-43E4-98A3-E8C4F37256D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2DC1AF-2958-4BFF-A5D6-ADDFEF773D2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6DBFB8B-72CF-4680-8755-8AD2019E7199}">
      <dgm:prSet phldrT="[Текст]"/>
      <dgm:spPr/>
      <dgm:t>
        <a:bodyPr/>
        <a:lstStyle/>
        <a:p>
          <a:r>
            <a:rPr lang="ru-RU" dirty="0" smtClean="0"/>
            <a:t>Наличие обращения собственника ОНС с обоснованием причин не завершения строительства и желании заключить договор на новый срок</a:t>
          </a:r>
          <a:endParaRPr lang="ru-RU" dirty="0"/>
        </a:p>
      </dgm:t>
    </dgm:pt>
    <dgm:pt modelId="{58A586F5-FA54-49F1-98A9-4B806413E247}" type="parTrans" cxnId="{97A16B0E-B600-40C4-A4EC-A0E3B0D62B0D}">
      <dgm:prSet/>
      <dgm:spPr/>
      <dgm:t>
        <a:bodyPr/>
        <a:lstStyle/>
        <a:p>
          <a:endParaRPr lang="ru-RU"/>
        </a:p>
      </dgm:t>
    </dgm:pt>
    <dgm:pt modelId="{974830E6-1DE8-4D26-8FE8-AE3FF75BF33A}" type="sibTrans" cxnId="{97A16B0E-B600-40C4-A4EC-A0E3B0D62B0D}">
      <dgm:prSet/>
      <dgm:spPr/>
      <dgm:t>
        <a:bodyPr/>
        <a:lstStyle/>
        <a:p>
          <a:endParaRPr lang="ru-RU"/>
        </a:p>
      </dgm:t>
    </dgm:pt>
    <dgm:pt modelId="{5F61E1FF-44B1-454C-9130-E937EE28E75B}">
      <dgm:prSet phldrT="[Текст]"/>
      <dgm:spPr/>
      <dgm:t>
        <a:bodyPr/>
        <a:lstStyle/>
        <a:p>
          <a:r>
            <a:rPr lang="ru-RU" dirty="0" smtClean="0"/>
            <a:t>Статус собственника ОНС: физическое лицо или юридическое лицо</a:t>
          </a:r>
          <a:endParaRPr lang="ru-RU" dirty="0"/>
        </a:p>
      </dgm:t>
    </dgm:pt>
    <dgm:pt modelId="{CB522842-0BE5-4C41-8946-61005DFDEF61}" type="parTrans" cxnId="{75D39157-D7A7-46B5-8004-001DEE091541}">
      <dgm:prSet/>
      <dgm:spPr/>
      <dgm:t>
        <a:bodyPr/>
        <a:lstStyle/>
        <a:p>
          <a:endParaRPr lang="ru-RU"/>
        </a:p>
      </dgm:t>
    </dgm:pt>
    <dgm:pt modelId="{9426B55F-76A5-49DE-9D99-43389B7379D9}" type="sibTrans" cxnId="{75D39157-D7A7-46B5-8004-001DEE091541}">
      <dgm:prSet/>
      <dgm:spPr/>
      <dgm:t>
        <a:bodyPr/>
        <a:lstStyle/>
        <a:p>
          <a:endParaRPr lang="ru-RU"/>
        </a:p>
      </dgm:t>
    </dgm:pt>
    <dgm:pt modelId="{9A5688CE-C4E5-4FC5-9DA7-BD7BA1532C63}">
      <dgm:prSet phldrT="[Текст]"/>
      <dgm:spPr/>
      <dgm:t>
        <a:bodyPr/>
        <a:lstStyle/>
        <a:p>
          <a:r>
            <a:rPr lang="ru-RU" dirty="0" smtClean="0"/>
            <a:t>Оценка платежеспособности собственника ОНС для завершения строительства</a:t>
          </a:r>
          <a:endParaRPr lang="ru-RU" dirty="0"/>
        </a:p>
      </dgm:t>
    </dgm:pt>
    <dgm:pt modelId="{864DE1C2-EB5B-4AC5-8753-B4F608679D66}" type="parTrans" cxnId="{C7B48FCD-7575-4200-9D1A-B0ACEA3D30EC}">
      <dgm:prSet/>
      <dgm:spPr/>
      <dgm:t>
        <a:bodyPr/>
        <a:lstStyle/>
        <a:p>
          <a:endParaRPr lang="ru-RU"/>
        </a:p>
      </dgm:t>
    </dgm:pt>
    <dgm:pt modelId="{914211FC-89A4-4F75-BD9C-E35CD9193E44}" type="sibTrans" cxnId="{C7B48FCD-7575-4200-9D1A-B0ACEA3D30EC}">
      <dgm:prSet/>
      <dgm:spPr/>
      <dgm:t>
        <a:bodyPr/>
        <a:lstStyle/>
        <a:p>
          <a:endParaRPr lang="ru-RU"/>
        </a:p>
      </dgm:t>
    </dgm:pt>
    <dgm:pt modelId="{0CA5E3A8-82ED-4B34-823D-140D0E7037E4}">
      <dgm:prSet phldrT="[Текст]"/>
      <dgm:spPr/>
      <dgm:t>
        <a:bodyPr/>
        <a:lstStyle/>
        <a:p>
          <a:r>
            <a:rPr lang="ru-RU" dirty="0" smtClean="0"/>
            <a:t>Ликвидность объекта (потенциальная успешность торгов)</a:t>
          </a:r>
          <a:endParaRPr lang="ru-RU" dirty="0"/>
        </a:p>
      </dgm:t>
    </dgm:pt>
    <dgm:pt modelId="{29539CD9-3CFB-4747-A042-2E3F2590C3E8}" type="parTrans" cxnId="{4D23CCE0-2B5B-48E5-8DC3-840547B63FA5}">
      <dgm:prSet/>
      <dgm:spPr/>
      <dgm:t>
        <a:bodyPr/>
        <a:lstStyle/>
        <a:p>
          <a:endParaRPr lang="ru-RU"/>
        </a:p>
      </dgm:t>
    </dgm:pt>
    <dgm:pt modelId="{7CC04A87-4126-4D83-B155-7B0A8154E1A6}" type="sibTrans" cxnId="{4D23CCE0-2B5B-48E5-8DC3-840547B63FA5}">
      <dgm:prSet/>
      <dgm:spPr/>
      <dgm:t>
        <a:bodyPr/>
        <a:lstStyle/>
        <a:p>
          <a:endParaRPr lang="ru-RU"/>
        </a:p>
      </dgm:t>
    </dgm:pt>
    <dgm:pt modelId="{B2EB9271-90AF-4537-9D94-E45E4E251026}">
      <dgm:prSet phldrT="[Текст]"/>
      <dgm:spPr/>
      <dgm:t>
        <a:bodyPr/>
        <a:lstStyle/>
        <a:p>
          <a:r>
            <a:rPr lang="ru-RU" dirty="0" smtClean="0"/>
            <a:t>Степень готовности объекта </a:t>
          </a:r>
          <a:endParaRPr lang="ru-RU" dirty="0"/>
        </a:p>
      </dgm:t>
    </dgm:pt>
    <dgm:pt modelId="{8F875A26-43BA-4A98-B6D4-123444589948}" type="parTrans" cxnId="{CA56CEE2-D328-497B-A8ED-AFE7AA3F03C7}">
      <dgm:prSet/>
      <dgm:spPr/>
      <dgm:t>
        <a:bodyPr/>
        <a:lstStyle/>
        <a:p>
          <a:endParaRPr lang="ru-RU"/>
        </a:p>
      </dgm:t>
    </dgm:pt>
    <dgm:pt modelId="{A021FD26-5725-41F2-89A7-50B77EFCC3AE}" type="sibTrans" cxnId="{CA56CEE2-D328-497B-A8ED-AFE7AA3F03C7}">
      <dgm:prSet/>
      <dgm:spPr/>
      <dgm:t>
        <a:bodyPr/>
        <a:lstStyle/>
        <a:p>
          <a:endParaRPr lang="ru-RU"/>
        </a:p>
      </dgm:t>
    </dgm:pt>
    <dgm:pt modelId="{9CDE3BDD-10E6-4AF6-8325-E709E8FF69F1}">
      <dgm:prSet phldrT="[Текст]"/>
      <dgm:spPr/>
      <dgm:t>
        <a:bodyPr/>
        <a:lstStyle/>
        <a:p>
          <a:r>
            <a:rPr lang="ru-RU" dirty="0" smtClean="0"/>
            <a:t>Наличие зарегистрированного в ЕГРН права на ОНС (постановка на ГКУ)</a:t>
          </a:r>
          <a:endParaRPr lang="ru-RU" dirty="0"/>
        </a:p>
      </dgm:t>
    </dgm:pt>
    <dgm:pt modelId="{401B5256-3904-4D57-8E4D-E477D6E5A9BE}" type="parTrans" cxnId="{81A6FC61-DEC1-4188-8D94-E0F27E028F15}">
      <dgm:prSet/>
      <dgm:spPr/>
      <dgm:t>
        <a:bodyPr/>
        <a:lstStyle/>
        <a:p>
          <a:endParaRPr lang="ru-RU"/>
        </a:p>
      </dgm:t>
    </dgm:pt>
    <dgm:pt modelId="{590BC1AC-0358-46B3-8CD3-BDB766268336}" type="sibTrans" cxnId="{81A6FC61-DEC1-4188-8D94-E0F27E028F15}">
      <dgm:prSet/>
      <dgm:spPr/>
      <dgm:t>
        <a:bodyPr/>
        <a:lstStyle/>
        <a:p>
          <a:endParaRPr lang="ru-RU"/>
        </a:p>
      </dgm:t>
    </dgm:pt>
    <dgm:pt modelId="{B9D32C2C-B845-4B1C-8521-28E50C554FA3}" type="pres">
      <dgm:prSet presAssocID="{EE2DC1AF-2958-4BFF-A5D6-ADDFEF773D2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079AD1-5907-4BFA-8996-AB630511B3C0}" type="pres">
      <dgm:prSet presAssocID="{26DBFB8B-72CF-4680-8755-8AD2019E7199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8AF2C5-8690-495E-8E86-9BA2D7A465F0}" type="pres">
      <dgm:prSet presAssocID="{974830E6-1DE8-4D26-8FE8-AE3FF75BF33A}" presName="sibTrans" presStyleCnt="0"/>
      <dgm:spPr/>
    </dgm:pt>
    <dgm:pt modelId="{9521BD22-849C-4A7D-B7C5-59EFFD0F612F}" type="pres">
      <dgm:prSet presAssocID="{5F61E1FF-44B1-454C-9130-E937EE28E75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A65662-FD75-4343-AD6A-FC15DE0282E3}" type="pres">
      <dgm:prSet presAssocID="{9426B55F-76A5-49DE-9D99-43389B7379D9}" presName="sibTrans" presStyleCnt="0"/>
      <dgm:spPr/>
    </dgm:pt>
    <dgm:pt modelId="{A9328500-1850-460E-91A8-1B12A64741DD}" type="pres">
      <dgm:prSet presAssocID="{9A5688CE-C4E5-4FC5-9DA7-BD7BA1532C6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093517-B9A9-4421-9E86-B985142511C8}" type="pres">
      <dgm:prSet presAssocID="{914211FC-89A4-4F75-BD9C-E35CD9193E44}" presName="sibTrans" presStyleCnt="0"/>
      <dgm:spPr/>
    </dgm:pt>
    <dgm:pt modelId="{B32C6A0E-984E-4566-8CC8-36EEE2F1F09A}" type="pres">
      <dgm:prSet presAssocID="{0CA5E3A8-82ED-4B34-823D-140D0E7037E4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50441-88A4-4866-9B10-1F1D74617D28}" type="pres">
      <dgm:prSet presAssocID="{7CC04A87-4126-4D83-B155-7B0A8154E1A6}" presName="sibTrans" presStyleCnt="0"/>
      <dgm:spPr/>
    </dgm:pt>
    <dgm:pt modelId="{FCD4D8AF-0097-41A2-9677-CC41599A7875}" type="pres">
      <dgm:prSet presAssocID="{B2EB9271-90AF-4537-9D94-E45E4E25102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96D55-D85D-486C-AFE2-E526C77EB056}" type="pres">
      <dgm:prSet presAssocID="{A021FD26-5725-41F2-89A7-50B77EFCC3AE}" presName="sibTrans" presStyleCnt="0"/>
      <dgm:spPr/>
    </dgm:pt>
    <dgm:pt modelId="{27133254-2E96-4783-8B5E-DF4FC5A56A95}" type="pres">
      <dgm:prSet presAssocID="{9CDE3BDD-10E6-4AF6-8325-E709E8FF69F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F7145C-5D89-4F26-B91A-8A47E15921D1}" type="presOf" srcId="{EE2DC1AF-2958-4BFF-A5D6-ADDFEF773D26}" destId="{B9D32C2C-B845-4B1C-8521-28E50C554FA3}" srcOrd="0" destOrd="0" presId="urn:microsoft.com/office/officeart/2005/8/layout/default#1"/>
    <dgm:cxn modelId="{2BF53CF8-279A-4BF2-93E4-3E6ACE2932C7}" type="presOf" srcId="{26DBFB8B-72CF-4680-8755-8AD2019E7199}" destId="{2B079AD1-5907-4BFA-8996-AB630511B3C0}" srcOrd="0" destOrd="0" presId="urn:microsoft.com/office/officeart/2005/8/layout/default#1"/>
    <dgm:cxn modelId="{97A16B0E-B600-40C4-A4EC-A0E3B0D62B0D}" srcId="{EE2DC1AF-2958-4BFF-A5D6-ADDFEF773D26}" destId="{26DBFB8B-72CF-4680-8755-8AD2019E7199}" srcOrd="0" destOrd="0" parTransId="{58A586F5-FA54-49F1-98A9-4B806413E247}" sibTransId="{974830E6-1DE8-4D26-8FE8-AE3FF75BF33A}"/>
    <dgm:cxn modelId="{81A6FC61-DEC1-4188-8D94-E0F27E028F15}" srcId="{EE2DC1AF-2958-4BFF-A5D6-ADDFEF773D26}" destId="{9CDE3BDD-10E6-4AF6-8325-E709E8FF69F1}" srcOrd="5" destOrd="0" parTransId="{401B5256-3904-4D57-8E4D-E477D6E5A9BE}" sibTransId="{590BC1AC-0358-46B3-8CD3-BDB766268336}"/>
    <dgm:cxn modelId="{CA56CEE2-D328-497B-A8ED-AFE7AA3F03C7}" srcId="{EE2DC1AF-2958-4BFF-A5D6-ADDFEF773D26}" destId="{B2EB9271-90AF-4537-9D94-E45E4E251026}" srcOrd="4" destOrd="0" parTransId="{8F875A26-43BA-4A98-B6D4-123444589948}" sibTransId="{A021FD26-5725-41F2-89A7-50B77EFCC3AE}"/>
    <dgm:cxn modelId="{48F5F3BE-5438-4BA1-913F-602DEDDA6A20}" type="presOf" srcId="{0CA5E3A8-82ED-4B34-823D-140D0E7037E4}" destId="{B32C6A0E-984E-4566-8CC8-36EEE2F1F09A}" srcOrd="0" destOrd="0" presId="urn:microsoft.com/office/officeart/2005/8/layout/default#1"/>
    <dgm:cxn modelId="{C7B48FCD-7575-4200-9D1A-B0ACEA3D30EC}" srcId="{EE2DC1AF-2958-4BFF-A5D6-ADDFEF773D26}" destId="{9A5688CE-C4E5-4FC5-9DA7-BD7BA1532C63}" srcOrd="2" destOrd="0" parTransId="{864DE1C2-EB5B-4AC5-8753-B4F608679D66}" sibTransId="{914211FC-89A4-4F75-BD9C-E35CD9193E44}"/>
    <dgm:cxn modelId="{0F113EAA-97F1-4E99-B671-A8CC5DEF89CE}" type="presOf" srcId="{9CDE3BDD-10E6-4AF6-8325-E709E8FF69F1}" destId="{27133254-2E96-4783-8B5E-DF4FC5A56A95}" srcOrd="0" destOrd="0" presId="urn:microsoft.com/office/officeart/2005/8/layout/default#1"/>
    <dgm:cxn modelId="{C83B3EE2-567A-4DDF-B5C7-35AC7A223B1B}" type="presOf" srcId="{5F61E1FF-44B1-454C-9130-E937EE28E75B}" destId="{9521BD22-849C-4A7D-B7C5-59EFFD0F612F}" srcOrd="0" destOrd="0" presId="urn:microsoft.com/office/officeart/2005/8/layout/default#1"/>
    <dgm:cxn modelId="{815EBDF2-DFAF-41E6-895A-53279E870A27}" type="presOf" srcId="{B2EB9271-90AF-4537-9D94-E45E4E251026}" destId="{FCD4D8AF-0097-41A2-9677-CC41599A7875}" srcOrd="0" destOrd="0" presId="urn:microsoft.com/office/officeart/2005/8/layout/default#1"/>
    <dgm:cxn modelId="{4D23CCE0-2B5B-48E5-8DC3-840547B63FA5}" srcId="{EE2DC1AF-2958-4BFF-A5D6-ADDFEF773D26}" destId="{0CA5E3A8-82ED-4B34-823D-140D0E7037E4}" srcOrd="3" destOrd="0" parTransId="{29539CD9-3CFB-4747-A042-2E3F2590C3E8}" sibTransId="{7CC04A87-4126-4D83-B155-7B0A8154E1A6}"/>
    <dgm:cxn modelId="{10EBEA84-B2E2-4D59-84A1-7973EBCE0082}" type="presOf" srcId="{9A5688CE-C4E5-4FC5-9DA7-BD7BA1532C63}" destId="{A9328500-1850-460E-91A8-1B12A64741DD}" srcOrd="0" destOrd="0" presId="urn:microsoft.com/office/officeart/2005/8/layout/default#1"/>
    <dgm:cxn modelId="{75D39157-D7A7-46B5-8004-001DEE091541}" srcId="{EE2DC1AF-2958-4BFF-A5D6-ADDFEF773D26}" destId="{5F61E1FF-44B1-454C-9130-E937EE28E75B}" srcOrd="1" destOrd="0" parTransId="{CB522842-0BE5-4C41-8946-61005DFDEF61}" sibTransId="{9426B55F-76A5-49DE-9D99-43389B7379D9}"/>
    <dgm:cxn modelId="{B59B1762-355E-45D0-9121-0CA9B69B5BA5}" type="presParOf" srcId="{B9D32C2C-B845-4B1C-8521-28E50C554FA3}" destId="{2B079AD1-5907-4BFA-8996-AB630511B3C0}" srcOrd="0" destOrd="0" presId="urn:microsoft.com/office/officeart/2005/8/layout/default#1"/>
    <dgm:cxn modelId="{FB70B5F2-EEB6-4784-866B-839B3E7DC8AD}" type="presParOf" srcId="{B9D32C2C-B845-4B1C-8521-28E50C554FA3}" destId="{218AF2C5-8690-495E-8E86-9BA2D7A465F0}" srcOrd="1" destOrd="0" presId="urn:microsoft.com/office/officeart/2005/8/layout/default#1"/>
    <dgm:cxn modelId="{3FB70B64-9BDD-4364-96D2-4A5278FFE1BC}" type="presParOf" srcId="{B9D32C2C-B845-4B1C-8521-28E50C554FA3}" destId="{9521BD22-849C-4A7D-B7C5-59EFFD0F612F}" srcOrd="2" destOrd="0" presId="urn:microsoft.com/office/officeart/2005/8/layout/default#1"/>
    <dgm:cxn modelId="{FD4202C8-B162-4B8E-824B-B48D688E8A6A}" type="presParOf" srcId="{B9D32C2C-B845-4B1C-8521-28E50C554FA3}" destId="{EDA65662-FD75-4343-AD6A-FC15DE0282E3}" srcOrd="3" destOrd="0" presId="urn:microsoft.com/office/officeart/2005/8/layout/default#1"/>
    <dgm:cxn modelId="{4C91D25B-58A2-426D-9C92-E45B68403435}" type="presParOf" srcId="{B9D32C2C-B845-4B1C-8521-28E50C554FA3}" destId="{A9328500-1850-460E-91A8-1B12A64741DD}" srcOrd="4" destOrd="0" presId="urn:microsoft.com/office/officeart/2005/8/layout/default#1"/>
    <dgm:cxn modelId="{B8CDBA79-156F-4E2C-86F9-5ED72AA9BEFA}" type="presParOf" srcId="{B9D32C2C-B845-4B1C-8521-28E50C554FA3}" destId="{DB093517-B9A9-4421-9E86-B985142511C8}" srcOrd="5" destOrd="0" presId="urn:microsoft.com/office/officeart/2005/8/layout/default#1"/>
    <dgm:cxn modelId="{463C64B6-D88B-451B-99D7-8B444966D6F1}" type="presParOf" srcId="{B9D32C2C-B845-4B1C-8521-28E50C554FA3}" destId="{B32C6A0E-984E-4566-8CC8-36EEE2F1F09A}" srcOrd="6" destOrd="0" presId="urn:microsoft.com/office/officeart/2005/8/layout/default#1"/>
    <dgm:cxn modelId="{D47300B6-4E22-43A9-B642-825C25D334AE}" type="presParOf" srcId="{B9D32C2C-B845-4B1C-8521-28E50C554FA3}" destId="{24350441-88A4-4866-9B10-1F1D74617D28}" srcOrd="7" destOrd="0" presId="urn:microsoft.com/office/officeart/2005/8/layout/default#1"/>
    <dgm:cxn modelId="{3D02CDD8-A76C-4331-B327-1D464B98B967}" type="presParOf" srcId="{B9D32C2C-B845-4B1C-8521-28E50C554FA3}" destId="{FCD4D8AF-0097-41A2-9677-CC41599A7875}" srcOrd="8" destOrd="0" presId="urn:microsoft.com/office/officeart/2005/8/layout/default#1"/>
    <dgm:cxn modelId="{ADF41E82-5C9D-41F1-B708-1066CC026DCD}" type="presParOf" srcId="{B9D32C2C-B845-4B1C-8521-28E50C554FA3}" destId="{77A96D55-D85D-486C-AFE2-E526C77EB056}" srcOrd="9" destOrd="0" presId="urn:microsoft.com/office/officeart/2005/8/layout/default#1"/>
    <dgm:cxn modelId="{7506BAA5-C639-4300-BD61-7B480548B95B}" type="presParOf" srcId="{B9D32C2C-B845-4B1C-8521-28E50C554FA3}" destId="{27133254-2E96-4783-8B5E-DF4FC5A56A95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9ECDFF-2396-4376-97A4-ACF91403DA6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6D3190-CCA4-4289-BAD4-7F46CFA34D43}">
      <dgm:prSet phldrT="[Текст]"/>
      <dgm:spPr/>
      <dgm:t>
        <a:bodyPr/>
        <a:lstStyle/>
        <a:p>
          <a:r>
            <a:rPr lang="ru-RU" dirty="0" smtClean="0"/>
            <a:t>Открытый аукцион на повышение цены, шаг 1%, размер задатка определяется в извещении</a:t>
          </a:r>
          <a:endParaRPr lang="ru-RU" dirty="0"/>
        </a:p>
      </dgm:t>
    </dgm:pt>
    <dgm:pt modelId="{E95643D3-BB9D-4501-B350-29716DCD2088}" type="parTrans" cxnId="{6F292CC3-42DD-425A-8BC0-7705D3AD4A29}">
      <dgm:prSet/>
      <dgm:spPr/>
      <dgm:t>
        <a:bodyPr/>
        <a:lstStyle/>
        <a:p>
          <a:endParaRPr lang="ru-RU"/>
        </a:p>
      </dgm:t>
    </dgm:pt>
    <dgm:pt modelId="{C819751C-3CB2-422A-87BB-469BAC0E9F60}" type="sibTrans" cxnId="{6F292CC3-42DD-425A-8BC0-7705D3AD4A29}">
      <dgm:prSet/>
      <dgm:spPr/>
      <dgm:t>
        <a:bodyPr/>
        <a:lstStyle/>
        <a:p>
          <a:endParaRPr lang="ru-RU"/>
        </a:p>
      </dgm:t>
    </dgm:pt>
    <dgm:pt modelId="{00AEA84D-0B84-474D-9EDC-048C4561378A}">
      <dgm:prSet phldrT="[Текст]"/>
      <dgm:spPr/>
      <dgm:t>
        <a:bodyPr/>
        <a:lstStyle/>
        <a:p>
          <a:r>
            <a:rPr lang="ru-RU" dirty="0" smtClean="0"/>
            <a:t>Извещение публикуется за 35 дней в источниках официального опубликования НПА, за 30 на </a:t>
          </a:r>
          <a:r>
            <a:rPr lang="en-US" dirty="0" smtClean="0"/>
            <a:t>torgi.gov.ru</a:t>
          </a:r>
          <a:endParaRPr lang="ru-RU" dirty="0"/>
        </a:p>
      </dgm:t>
    </dgm:pt>
    <dgm:pt modelId="{1AA8CAC4-EE7C-4A34-BF4F-BBE1BD142CF2}" type="parTrans" cxnId="{EF21FBE6-AA5D-46AC-AC00-1D4F47EE7F92}">
      <dgm:prSet/>
      <dgm:spPr/>
      <dgm:t>
        <a:bodyPr/>
        <a:lstStyle/>
        <a:p>
          <a:endParaRPr lang="ru-RU"/>
        </a:p>
      </dgm:t>
    </dgm:pt>
    <dgm:pt modelId="{C31CC3A1-34B9-4961-A1CE-F23ADF25C2BF}" type="sibTrans" cxnId="{EF21FBE6-AA5D-46AC-AC00-1D4F47EE7F92}">
      <dgm:prSet/>
      <dgm:spPr/>
      <dgm:t>
        <a:bodyPr/>
        <a:lstStyle/>
        <a:p>
          <a:endParaRPr lang="ru-RU"/>
        </a:p>
      </dgm:t>
    </dgm:pt>
    <dgm:pt modelId="{02E8AC28-EBB6-4AC9-AEEF-4347B63598D2}">
      <dgm:prSet phldrT="[Текст]"/>
      <dgm:spPr/>
      <dgm:t>
        <a:bodyPr/>
        <a:lstStyle/>
        <a:p>
          <a:r>
            <a:rPr lang="ru-RU" dirty="0" smtClean="0"/>
            <a:t>Протокол подписывается в день аукциона, договор – 3 дня со дня протокола. </a:t>
          </a:r>
          <a:r>
            <a:rPr lang="ru-RU" dirty="0" smtClean="0">
              <a:solidFill>
                <a:srgbClr val="FF0000"/>
              </a:solidFill>
            </a:rPr>
            <a:t>Нет возможности заключить договор с единственным участником по начальной цене!</a:t>
          </a:r>
          <a:endParaRPr lang="ru-RU" dirty="0">
            <a:solidFill>
              <a:srgbClr val="FF0000"/>
            </a:solidFill>
          </a:endParaRPr>
        </a:p>
      </dgm:t>
    </dgm:pt>
    <dgm:pt modelId="{6D2FA4F4-763C-4300-B4F6-017AF33D01E6}" type="parTrans" cxnId="{94D320B3-C681-45CA-BA41-A9E1D0C2572B}">
      <dgm:prSet/>
      <dgm:spPr/>
      <dgm:t>
        <a:bodyPr/>
        <a:lstStyle/>
        <a:p>
          <a:endParaRPr lang="ru-RU"/>
        </a:p>
      </dgm:t>
    </dgm:pt>
    <dgm:pt modelId="{8F57882A-6028-4438-918A-44CBA42F9EBC}" type="sibTrans" cxnId="{94D320B3-C681-45CA-BA41-A9E1D0C2572B}">
      <dgm:prSet/>
      <dgm:spPr/>
      <dgm:t>
        <a:bodyPr/>
        <a:lstStyle/>
        <a:p>
          <a:endParaRPr lang="ru-RU"/>
        </a:p>
      </dgm:t>
    </dgm:pt>
    <dgm:pt modelId="{D400A25A-5D29-46A3-B20A-603F601527B2}">
      <dgm:prSet phldrT="[Текст]"/>
      <dgm:spPr/>
      <dgm:t>
        <a:bodyPr/>
        <a:lstStyle/>
        <a:p>
          <a:r>
            <a:rPr lang="ru-RU" dirty="0" smtClean="0"/>
            <a:t>В извещении кадастровый номер ОНС не обязателен, но деньги от продажи (за вычетом расходов) перечисляются собственнику в течение 10 дней после регистрации права нового собственника</a:t>
          </a:r>
          <a:endParaRPr lang="ru-RU" dirty="0"/>
        </a:p>
      </dgm:t>
    </dgm:pt>
    <dgm:pt modelId="{849C3359-DF56-4150-A65D-F3A5FC63DA45}" type="parTrans" cxnId="{F2A840F3-0EB3-4E92-AF5B-55697375D9AF}">
      <dgm:prSet/>
      <dgm:spPr/>
      <dgm:t>
        <a:bodyPr/>
        <a:lstStyle/>
        <a:p>
          <a:endParaRPr lang="ru-RU"/>
        </a:p>
      </dgm:t>
    </dgm:pt>
    <dgm:pt modelId="{F89792AA-9F81-40F4-8CD2-D4E5562F38FD}" type="sibTrans" cxnId="{F2A840F3-0EB3-4E92-AF5B-55697375D9AF}">
      <dgm:prSet/>
      <dgm:spPr/>
      <dgm:t>
        <a:bodyPr/>
        <a:lstStyle/>
        <a:p>
          <a:endParaRPr lang="ru-RU"/>
        </a:p>
      </dgm:t>
    </dgm:pt>
    <dgm:pt modelId="{24896ECA-5893-4D24-AD76-26569010C7F5}" type="pres">
      <dgm:prSet presAssocID="{189ECDFF-2396-4376-97A4-ACF91403DA6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0D1433-FD77-465D-8A83-1C46CBF91F54}" type="pres">
      <dgm:prSet presAssocID="{8E6D3190-CCA4-4289-BAD4-7F46CFA34D43}" presName="circle1" presStyleLbl="node1" presStyleIdx="0" presStyleCnt="4"/>
      <dgm:spPr/>
    </dgm:pt>
    <dgm:pt modelId="{CF22E0E2-59BA-49D1-BA16-5BE0FA8E087E}" type="pres">
      <dgm:prSet presAssocID="{8E6D3190-CCA4-4289-BAD4-7F46CFA34D43}" presName="space" presStyleCnt="0"/>
      <dgm:spPr/>
    </dgm:pt>
    <dgm:pt modelId="{1A17BDED-467D-447A-A944-EAA70050797B}" type="pres">
      <dgm:prSet presAssocID="{8E6D3190-CCA4-4289-BAD4-7F46CFA34D43}" presName="rect1" presStyleLbl="alignAcc1" presStyleIdx="0" presStyleCnt="4"/>
      <dgm:spPr/>
      <dgm:t>
        <a:bodyPr/>
        <a:lstStyle/>
        <a:p>
          <a:endParaRPr lang="ru-RU"/>
        </a:p>
      </dgm:t>
    </dgm:pt>
    <dgm:pt modelId="{0762AB6E-A164-46AA-8A37-CD47E9C7D905}" type="pres">
      <dgm:prSet presAssocID="{00AEA84D-0B84-474D-9EDC-048C4561378A}" presName="vertSpace2" presStyleLbl="node1" presStyleIdx="0" presStyleCnt="4"/>
      <dgm:spPr/>
    </dgm:pt>
    <dgm:pt modelId="{330C2114-1798-4204-9327-BA86DF18F54B}" type="pres">
      <dgm:prSet presAssocID="{00AEA84D-0B84-474D-9EDC-048C4561378A}" presName="circle2" presStyleLbl="node1" presStyleIdx="1" presStyleCnt="4"/>
      <dgm:spPr/>
    </dgm:pt>
    <dgm:pt modelId="{508706F4-2A13-46D4-8228-6D1263FD44D0}" type="pres">
      <dgm:prSet presAssocID="{00AEA84D-0B84-474D-9EDC-048C4561378A}" presName="rect2" presStyleLbl="alignAcc1" presStyleIdx="1" presStyleCnt="4"/>
      <dgm:spPr/>
      <dgm:t>
        <a:bodyPr/>
        <a:lstStyle/>
        <a:p>
          <a:endParaRPr lang="ru-RU"/>
        </a:p>
      </dgm:t>
    </dgm:pt>
    <dgm:pt modelId="{8462A3FE-85C0-427F-BBD0-7F88E22A6E89}" type="pres">
      <dgm:prSet presAssocID="{02E8AC28-EBB6-4AC9-AEEF-4347B63598D2}" presName="vertSpace3" presStyleLbl="node1" presStyleIdx="1" presStyleCnt="4"/>
      <dgm:spPr/>
    </dgm:pt>
    <dgm:pt modelId="{88318005-E5B1-4A70-AE2E-987027E0CF98}" type="pres">
      <dgm:prSet presAssocID="{02E8AC28-EBB6-4AC9-AEEF-4347B63598D2}" presName="circle3" presStyleLbl="node1" presStyleIdx="2" presStyleCnt="4"/>
      <dgm:spPr/>
    </dgm:pt>
    <dgm:pt modelId="{F76AD349-D900-4C87-B48B-F0751E01E040}" type="pres">
      <dgm:prSet presAssocID="{02E8AC28-EBB6-4AC9-AEEF-4347B63598D2}" presName="rect3" presStyleLbl="alignAcc1" presStyleIdx="2" presStyleCnt="4"/>
      <dgm:spPr/>
      <dgm:t>
        <a:bodyPr/>
        <a:lstStyle/>
        <a:p>
          <a:endParaRPr lang="ru-RU"/>
        </a:p>
      </dgm:t>
    </dgm:pt>
    <dgm:pt modelId="{A8EC426B-05AC-4873-A76D-D5E7FB7A6D21}" type="pres">
      <dgm:prSet presAssocID="{D400A25A-5D29-46A3-B20A-603F601527B2}" presName="vertSpace4" presStyleLbl="node1" presStyleIdx="2" presStyleCnt="4"/>
      <dgm:spPr/>
    </dgm:pt>
    <dgm:pt modelId="{5105C655-A7B9-446A-AA22-4C3CDE7A11BE}" type="pres">
      <dgm:prSet presAssocID="{D400A25A-5D29-46A3-B20A-603F601527B2}" presName="circle4" presStyleLbl="node1" presStyleIdx="3" presStyleCnt="4"/>
      <dgm:spPr/>
    </dgm:pt>
    <dgm:pt modelId="{F6226F31-31B9-487C-A1DB-7140BF79E3B5}" type="pres">
      <dgm:prSet presAssocID="{D400A25A-5D29-46A3-B20A-603F601527B2}" presName="rect4" presStyleLbl="alignAcc1" presStyleIdx="3" presStyleCnt="4"/>
      <dgm:spPr/>
      <dgm:t>
        <a:bodyPr/>
        <a:lstStyle/>
        <a:p>
          <a:endParaRPr lang="ru-RU"/>
        </a:p>
      </dgm:t>
    </dgm:pt>
    <dgm:pt modelId="{20ACFB4F-DC0A-41C6-AE3F-5E344FFFCEA2}" type="pres">
      <dgm:prSet presAssocID="{8E6D3190-CCA4-4289-BAD4-7F46CFA34D43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B8FAD-AAED-4459-A8B8-A6ED76258CD6}" type="pres">
      <dgm:prSet presAssocID="{00AEA84D-0B84-474D-9EDC-048C4561378A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A9231-51BE-4F63-9E18-441A31A68B67}" type="pres">
      <dgm:prSet presAssocID="{02E8AC28-EBB6-4AC9-AEEF-4347B63598D2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87D83-3F94-4DE9-9650-838F5391C8C4}" type="pres">
      <dgm:prSet presAssocID="{D400A25A-5D29-46A3-B20A-603F601527B2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DF5526-CE0C-4D10-ABB6-AB0D872D8564}" type="presOf" srcId="{02E8AC28-EBB6-4AC9-AEEF-4347B63598D2}" destId="{F76AD349-D900-4C87-B48B-F0751E01E040}" srcOrd="0" destOrd="0" presId="urn:microsoft.com/office/officeart/2005/8/layout/target3"/>
    <dgm:cxn modelId="{A23D687E-9198-4066-A994-A57456A2B2DE}" type="presOf" srcId="{8E6D3190-CCA4-4289-BAD4-7F46CFA34D43}" destId="{20ACFB4F-DC0A-41C6-AE3F-5E344FFFCEA2}" srcOrd="1" destOrd="0" presId="urn:microsoft.com/office/officeart/2005/8/layout/target3"/>
    <dgm:cxn modelId="{BB3AD998-2383-4E39-BA92-57EE29A45A2B}" type="presOf" srcId="{02E8AC28-EBB6-4AC9-AEEF-4347B63598D2}" destId="{78CA9231-51BE-4F63-9E18-441A31A68B67}" srcOrd="1" destOrd="0" presId="urn:microsoft.com/office/officeart/2005/8/layout/target3"/>
    <dgm:cxn modelId="{93A436AA-DB37-4471-897E-E3FDA959C1E7}" type="presOf" srcId="{D400A25A-5D29-46A3-B20A-603F601527B2}" destId="{F6226F31-31B9-487C-A1DB-7140BF79E3B5}" srcOrd="0" destOrd="0" presId="urn:microsoft.com/office/officeart/2005/8/layout/target3"/>
    <dgm:cxn modelId="{EF21FBE6-AA5D-46AC-AC00-1D4F47EE7F92}" srcId="{189ECDFF-2396-4376-97A4-ACF91403DA6C}" destId="{00AEA84D-0B84-474D-9EDC-048C4561378A}" srcOrd="1" destOrd="0" parTransId="{1AA8CAC4-EE7C-4A34-BF4F-BBE1BD142CF2}" sibTransId="{C31CC3A1-34B9-4961-A1CE-F23ADF25C2BF}"/>
    <dgm:cxn modelId="{B333FE2F-213A-4633-9162-621FCC71B1A0}" type="presOf" srcId="{D400A25A-5D29-46A3-B20A-603F601527B2}" destId="{CA087D83-3F94-4DE9-9650-838F5391C8C4}" srcOrd="1" destOrd="0" presId="urn:microsoft.com/office/officeart/2005/8/layout/target3"/>
    <dgm:cxn modelId="{94D320B3-C681-45CA-BA41-A9E1D0C2572B}" srcId="{189ECDFF-2396-4376-97A4-ACF91403DA6C}" destId="{02E8AC28-EBB6-4AC9-AEEF-4347B63598D2}" srcOrd="2" destOrd="0" parTransId="{6D2FA4F4-763C-4300-B4F6-017AF33D01E6}" sibTransId="{8F57882A-6028-4438-918A-44CBA42F9EBC}"/>
    <dgm:cxn modelId="{3F6D8F2F-A55A-448B-90A1-2E6F30B96815}" type="presOf" srcId="{8E6D3190-CCA4-4289-BAD4-7F46CFA34D43}" destId="{1A17BDED-467D-447A-A944-EAA70050797B}" srcOrd="0" destOrd="0" presId="urn:microsoft.com/office/officeart/2005/8/layout/target3"/>
    <dgm:cxn modelId="{C2D7A76D-C613-4DEA-B7E2-C47CB373D49C}" type="presOf" srcId="{00AEA84D-0B84-474D-9EDC-048C4561378A}" destId="{508706F4-2A13-46D4-8228-6D1263FD44D0}" srcOrd="0" destOrd="0" presId="urn:microsoft.com/office/officeart/2005/8/layout/target3"/>
    <dgm:cxn modelId="{A27BA861-4BB7-4CF9-89BB-14CA1D3A54D8}" type="presOf" srcId="{189ECDFF-2396-4376-97A4-ACF91403DA6C}" destId="{24896ECA-5893-4D24-AD76-26569010C7F5}" srcOrd="0" destOrd="0" presId="urn:microsoft.com/office/officeart/2005/8/layout/target3"/>
    <dgm:cxn modelId="{6F292CC3-42DD-425A-8BC0-7705D3AD4A29}" srcId="{189ECDFF-2396-4376-97A4-ACF91403DA6C}" destId="{8E6D3190-CCA4-4289-BAD4-7F46CFA34D43}" srcOrd="0" destOrd="0" parTransId="{E95643D3-BB9D-4501-B350-29716DCD2088}" sibTransId="{C819751C-3CB2-422A-87BB-469BAC0E9F60}"/>
    <dgm:cxn modelId="{42548D42-8A8B-4BCB-8CAE-A3661154ACC8}" type="presOf" srcId="{00AEA84D-0B84-474D-9EDC-048C4561378A}" destId="{735B8FAD-AAED-4459-A8B8-A6ED76258CD6}" srcOrd="1" destOrd="0" presId="urn:microsoft.com/office/officeart/2005/8/layout/target3"/>
    <dgm:cxn modelId="{F2A840F3-0EB3-4E92-AF5B-55697375D9AF}" srcId="{189ECDFF-2396-4376-97A4-ACF91403DA6C}" destId="{D400A25A-5D29-46A3-B20A-603F601527B2}" srcOrd="3" destOrd="0" parTransId="{849C3359-DF56-4150-A65D-F3A5FC63DA45}" sibTransId="{F89792AA-9F81-40F4-8CD2-D4E5562F38FD}"/>
    <dgm:cxn modelId="{575EB797-5660-4FAB-95D1-EBAC751CBD3C}" type="presParOf" srcId="{24896ECA-5893-4D24-AD76-26569010C7F5}" destId="{FF0D1433-FD77-465D-8A83-1C46CBF91F54}" srcOrd="0" destOrd="0" presId="urn:microsoft.com/office/officeart/2005/8/layout/target3"/>
    <dgm:cxn modelId="{75F72D5D-2EB4-4C4C-B9CB-8931E9DA12E6}" type="presParOf" srcId="{24896ECA-5893-4D24-AD76-26569010C7F5}" destId="{CF22E0E2-59BA-49D1-BA16-5BE0FA8E087E}" srcOrd="1" destOrd="0" presId="urn:microsoft.com/office/officeart/2005/8/layout/target3"/>
    <dgm:cxn modelId="{97B88112-675A-4034-A24F-68AB23EF506A}" type="presParOf" srcId="{24896ECA-5893-4D24-AD76-26569010C7F5}" destId="{1A17BDED-467D-447A-A944-EAA70050797B}" srcOrd="2" destOrd="0" presId="urn:microsoft.com/office/officeart/2005/8/layout/target3"/>
    <dgm:cxn modelId="{2BD53FC0-3054-434A-BC81-874D672D1B33}" type="presParOf" srcId="{24896ECA-5893-4D24-AD76-26569010C7F5}" destId="{0762AB6E-A164-46AA-8A37-CD47E9C7D905}" srcOrd="3" destOrd="0" presId="urn:microsoft.com/office/officeart/2005/8/layout/target3"/>
    <dgm:cxn modelId="{069E6D59-4376-4BF6-B43C-3C38F7135551}" type="presParOf" srcId="{24896ECA-5893-4D24-AD76-26569010C7F5}" destId="{330C2114-1798-4204-9327-BA86DF18F54B}" srcOrd="4" destOrd="0" presId="urn:microsoft.com/office/officeart/2005/8/layout/target3"/>
    <dgm:cxn modelId="{8EFCD545-1986-4C78-8863-A97F21607925}" type="presParOf" srcId="{24896ECA-5893-4D24-AD76-26569010C7F5}" destId="{508706F4-2A13-46D4-8228-6D1263FD44D0}" srcOrd="5" destOrd="0" presId="urn:microsoft.com/office/officeart/2005/8/layout/target3"/>
    <dgm:cxn modelId="{720E3F7D-C59A-4FFE-8A4C-1B9F5DCE9C70}" type="presParOf" srcId="{24896ECA-5893-4D24-AD76-26569010C7F5}" destId="{8462A3FE-85C0-427F-BBD0-7F88E22A6E89}" srcOrd="6" destOrd="0" presId="urn:microsoft.com/office/officeart/2005/8/layout/target3"/>
    <dgm:cxn modelId="{F812FCCE-DC4D-4215-8A0D-29C3C859F86E}" type="presParOf" srcId="{24896ECA-5893-4D24-AD76-26569010C7F5}" destId="{88318005-E5B1-4A70-AE2E-987027E0CF98}" srcOrd="7" destOrd="0" presId="urn:microsoft.com/office/officeart/2005/8/layout/target3"/>
    <dgm:cxn modelId="{3D6590AA-716A-40C3-8406-9A99E47F873A}" type="presParOf" srcId="{24896ECA-5893-4D24-AD76-26569010C7F5}" destId="{F76AD349-D900-4C87-B48B-F0751E01E040}" srcOrd="8" destOrd="0" presId="urn:microsoft.com/office/officeart/2005/8/layout/target3"/>
    <dgm:cxn modelId="{EA173ABC-F39B-42B3-8A57-639C00BB3748}" type="presParOf" srcId="{24896ECA-5893-4D24-AD76-26569010C7F5}" destId="{A8EC426B-05AC-4873-A76D-D5E7FB7A6D21}" srcOrd="9" destOrd="0" presId="urn:microsoft.com/office/officeart/2005/8/layout/target3"/>
    <dgm:cxn modelId="{039DCFA3-E958-4A33-9543-31B1C16CB099}" type="presParOf" srcId="{24896ECA-5893-4D24-AD76-26569010C7F5}" destId="{5105C655-A7B9-446A-AA22-4C3CDE7A11BE}" srcOrd="10" destOrd="0" presId="urn:microsoft.com/office/officeart/2005/8/layout/target3"/>
    <dgm:cxn modelId="{DB25A4B5-8927-4577-B086-2AD077BF2D68}" type="presParOf" srcId="{24896ECA-5893-4D24-AD76-26569010C7F5}" destId="{F6226F31-31B9-487C-A1DB-7140BF79E3B5}" srcOrd="11" destOrd="0" presId="urn:microsoft.com/office/officeart/2005/8/layout/target3"/>
    <dgm:cxn modelId="{246AE572-1E59-4BA6-9BD6-C003DD0EA0C9}" type="presParOf" srcId="{24896ECA-5893-4D24-AD76-26569010C7F5}" destId="{20ACFB4F-DC0A-41C6-AE3F-5E344FFFCEA2}" srcOrd="12" destOrd="0" presId="urn:microsoft.com/office/officeart/2005/8/layout/target3"/>
    <dgm:cxn modelId="{7BB3581B-BF58-4413-B6A6-9EBF21FFDA0D}" type="presParOf" srcId="{24896ECA-5893-4D24-AD76-26569010C7F5}" destId="{735B8FAD-AAED-4459-A8B8-A6ED76258CD6}" srcOrd="13" destOrd="0" presId="urn:microsoft.com/office/officeart/2005/8/layout/target3"/>
    <dgm:cxn modelId="{1AA057D4-81F9-4878-8073-3860F6B727E0}" type="presParOf" srcId="{24896ECA-5893-4D24-AD76-26569010C7F5}" destId="{78CA9231-51BE-4F63-9E18-441A31A68B67}" srcOrd="14" destOrd="0" presId="urn:microsoft.com/office/officeart/2005/8/layout/target3"/>
    <dgm:cxn modelId="{01B97491-27BD-4A48-A6C3-B0B4DAAB0BE3}" type="presParOf" srcId="{24896ECA-5893-4D24-AD76-26569010C7F5}" destId="{CA087D83-3F94-4DE9-9650-838F5391C8C4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0E3B105-0983-4396-9D20-FDDD8D9EE44B}">
      <dsp:nvSpPr>
        <dsp:cNvPr id="0" name=""/>
        <dsp:cNvSpPr/>
      </dsp:nvSpPr>
      <dsp:spPr>
        <a:xfrm>
          <a:off x="0" y="1467"/>
          <a:ext cx="7848872" cy="999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/>
            <a:t>Статья 239.1 Гражданского кодекса РФ </a:t>
          </a:r>
          <a:endParaRPr lang="ru-RU" sz="3600" kern="1200" dirty="0"/>
        </a:p>
      </dsp:txBody>
      <dsp:txXfrm>
        <a:off x="0" y="1467"/>
        <a:ext cx="7848872" cy="999458"/>
      </dsp:txXfrm>
    </dsp:sp>
    <dsp:sp modelId="{2A1CD81A-5D73-43F9-B377-E7130BD9278B}">
      <dsp:nvSpPr>
        <dsp:cNvPr id="0" name=""/>
        <dsp:cNvSpPr/>
      </dsp:nvSpPr>
      <dsp:spPr>
        <a:xfrm>
          <a:off x="0" y="1006888"/>
          <a:ext cx="7848872" cy="999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Подпункт 10 пункта 2 и пункт 5 статьи 39.6 ЗК РФ </a:t>
          </a:r>
          <a:endParaRPr lang="ru-RU" sz="2800" kern="1200" dirty="0"/>
        </a:p>
      </dsp:txBody>
      <dsp:txXfrm>
        <a:off x="0" y="1006888"/>
        <a:ext cx="7848872" cy="999458"/>
      </dsp:txXfrm>
    </dsp:sp>
    <dsp:sp modelId="{44B41102-6917-4C39-9647-5A27F3542B19}">
      <dsp:nvSpPr>
        <dsp:cNvPr id="0" name=""/>
        <dsp:cNvSpPr/>
      </dsp:nvSpPr>
      <dsp:spPr>
        <a:xfrm>
          <a:off x="0" y="2020550"/>
          <a:ext cx="7848872" cy="999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Пункт 33 статьи 34 Закона N 171-ФЗ  от 23 июня 2014 г.  </a:t>
          </a:r>
          <a:endParaRPr lang="ru-RU" sz="2800" kern="1200" dirty="0"/>
        </a:p>
      </dsp:txBody>
      <dsp:txXfrm>
        <a:off x="0" y="2020550"/>
        <a:ext cx="7848872" cy="999458"/>
      </dsp:txXfrm>
    </dsp:sp>
    <dsp:sp modelId="{BFAACCAF-7C63-47CE-B0C1-DB427C805A4F}">
      <dsp:nvSpPr>
        <dsp:cNvPr id="0" name=""/>
        <dsp:cNvSpPr/>
      </dsp:nvSpPr>
      <dsp:spPr>
        <a:xfrm>
          <a:off x="0" y="3030092"/>
          <a:ext cx="7848872" cy="999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Пункт 21 статьи 3 Закона N 137-ФЗ от 25 октября 2001 г.  </a:t>
          </a:r>
          <a:endParaRPr lang="ru-RU" sz="2800" kern="1200" dirty="0"/>
        </a:p>
      </dsp:txBody>
      <dsp:txXfrm>
        <a:off x="0" y="3030092"/>
        <a:ext cx="7848872" cy="999458"/>
      </dsp:txXfrm>
    </dsp:sp>
    <dsp:sp modelId="{0923D20A-9234-4D0C-860E-B85332FEC5F4}">
      <dsp:nvSpPr>
        <dsp:cNvPr id="0" name=""/>
        <dsp:cNvSpPr/>
      </dsp:nvSpPr>
      <dsp:spPr>
        <a:xfrm>
          <a:off x="0" y="4039633"/>
          <a:ext cx="7848872" cy="9994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Постановление Правительства РФ от 03.12.2014 N 1299</a:t>
          </a:r>
          <a:endParaRPr lang="ru-RU" sz="3200" kern="1200" dirty="0"/>
        </a:p>
      </dsp:txBody>
      <dsp:txXfrm>
        <a:off x="0" y="4039633"/>
        <a:ext cx="7848872" cy="99945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5B8407-2D2F-429A-8D51-C6A1D6252F78}">
      <dsp:nvSpPr>
        <dsp:cNvPr id="0" name=""/>
        <dsp:cNvSpPr/>
      </dsp:nvSpPr>
      <dsp:spPr>
        <a:xfrm rot="5400000">
          <a:off x="-260426" y="261205"/>
          <a:ext cx="1736173" cy="1215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Аренда ЗУ</a:t>
          </a:r>
          <a:endParaRPr lang="ru-RU" sz="1200" kern="1200" dirty="0"/>
        </a:p>
      </dsp:txBody>
      <dsp:txXfrm rot="5400000">
        <a:off x="-260426" y="261205"/>
        <a:ext cx="1736173" cy="1215321"/>
      </dsp:txXfrm>
    </dsp:sp>
    <dsp:sp modelId="{1A925A6D-31DA-401F-B654-6C1BE620F9D4}">
      <dsp:nvSpPr>
        <dsp:cNvPr id="0" name=""/>
        <dsp:cNvSpPr/>
      </dsp:nvSpPr>
      <dsp:spPr>
        <a:xfrm rot="5400000">
          <a:off x="4003844" y="-2787743"/>
          <a:ext cx="1128512" cy="670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Прекращен договор аренды, заключенный после 01.03.2015 на торгах или без торгов для завершения строительства </a:t>
          </a:r>
          <a:endParaRPr lang="ru-RU" sz="1700" kern="1200" dirty="0"/>
        </a:p>
      </dsp:txBody>
      <dsp:txXfrm rot="5400000">
        <a:off x="4003844" y="-2787743"/>
        <a:ext cx="1128512" cy="6705558"/>
      </dsp:txXfrm>
    </dsp:sp>
    <dsp:sp modelId="{51AF3AA9-BE49-42AF-89DF-9FDEA7EB18D1}">
      <dsp:nvSpPr>
        <dsp:cNvPr id="0" name=""/>
        <dsp:cNvSpPr/>
      </dsp:nvSpPr>
      <dsp:spPr>
        <a:xfrm rot="5400000">
          <a:off x="-260426" y="1804607"/>
          <a:ext cx="1736173" cy="1215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Нет уважительных причин</a:t>
          </a:r>
          <a:endParaRPr lang="ru-RU" sz="1200" kern="1200" dirty="0"/>
        </a:p>
      </dsp:txBody>
      <dsp:txXfrm rot="5400000">
        <a:off x="-260426" y="1804607"/>
        <a:ext cx="1736173" cy="1215321"/>
      </dsp:txXfrm>
    </dsp:sp>
    <dsp:sp modelId="{D70788F4-659D-41C0-B360-47352DD2153D}">
      <dsp:nvSpPr>
        <dsp:cNvPr id="0" name=""/>
        <dsp:cNvSpPr/>
      </dsp:nvSpPr>
      <dsp:spPr>
        <a:xfrm rot="5400000">
          <a:off x="4003844" y="-1244341"/>
          <a:ext cx="1128512" cy="670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Нарушение срока строительства объекта не связано с действиями (бездействием) органов государственной власти, органов местного самоуправления или лиц, осуществляющих эксплуатацию сетей инженерно-технического обеспечения</a:t>
          </a:r>
          <a:endParaRPr lang="ru-RU" sz="1700" kern="1200" dirty="0"/>
        </a:p>
      </dsp:txBody>
      <dsp:txXfrm rot="5400000">
        <a:off x="4003844" y="-1244341"/>
        <a:ext cx="1128512" cy="6705558"/>
      </dsp:txXfrm>
    </dsp:sp>
    <dsp:sp modelId="{AF81920B-B88E-4914-8E16-C0E127135E8B}">
      <dsp:nvSpPr>
        <dsp:cNvPr id="0" name=""/>
        <dsp:cNvSpPr/>
      </dsp:nvSpPr>
      <dsp:spPr>
        <a:xfrm rot="5400000">
          <a:off x="-260426" y="3348009"/>
          <a:ext cx="1736173" cy="121532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Аукцион</a:t>
          </a:r>
          <a:endParaRPr lang="ru-RU" sz="1200" kern="1200" dirty="0"/>
        </a:p>
      </dsp:txBody>
      <dsp:txXfrm rot="5400000">
        <a:off x="-260426" y="3348009"/>
        <a:ext cx="1736173" cy="1215321"/>
      </dsp:txXfrm>
    </dsp:sp>
    <dsp:sp modelId="{9A21E800-16AB-4F31-B54B-DDEB0BF64770}">
      <dsp:nvSpPr>
        <dsp:cNvPr id="0" name=""/>
        <dsp:cNvSpPr/>
      </dsp:nvSpPr>
      <dsp:spPr>
        <a:xfrm rot="5400000">
          <a:off x="4003844" y="299060"/>
          <a:ext cx="1128512" cy="67055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Продажа на основании решения суда на аукционе, начальная цена – рыночная стоимость</a:t>
          </a:r>
          <a:endParaRPr lang="ru-RU" sz="1700" kern="1200" dirty="0"/>
        </a:p>
      </dsp:txBody>
      <dsp:txXfrm rot="5400000">
        <a:off x="4003844" y="299060"/>
        <a:ext cx="1128512" cy="67055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CFA66B-5C71-4DE8-B3F8-A4F57058D48D}">
      <dsp:nvSpPr>
        <dsp:cNvPr id="0" name=""/>
        <dsp:cNvSpPr/>
      </dsp:nvSpPr>
      <dsp:spPr>
        <a:xfrm>
          <a:off x="0" y="1042962"/>
          <a:ext cx="7886700" cy="32248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1353820" rIns="61209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0" i="0" kern="1200" dirty="0" smtClean="0"/>
            <a:t> Если право собственности на ОНС зарегистрировано до 01.03.2015г.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/>
            <a:t>Окончившийся договор аренды был заключен до 01.03.2015г.</a:t>
          </a:r>
          <a:endParaRPr lang="ru-RU" sz="2800" kern="1200" dirty="0"/>
        </a:p>
      </dsp:txBody>
      <dsp:txXfrm>
        <a:off x="0" y="1042962"/>
        <a:ext cx="7886700" cy="3224812"/>
      </dsp:txXfrm>
    </dsp:sp>
    <dsp:sp modelId="{F970D5F8-E458-4C3E-AF41-798F425935CF}">
      <dsp:nvSpPr>
        <dsp:cNvPr id="0" name=""/>
        <dsp:cNvSpPr/>
      </dsp:nvSpPr>
      <dsp:spPr>
        <a:xfrm>
          <a:off x="394335" y="83562"/>
          <a:ext cx="5520690" cy="191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Пункт 21 статьи 3 Закона N 137-ФЗ от 25 октября 2001 г.  </a:t>
          </a:r>
          <a:endParaRPr lang="ru-RU" sz="2400" b="1" kern="1200" dirty="0"/>
        </a:p>
      </dsp:txBody>
      <dsp:txXfrm>
        <a:off x="394335" y="83562"/>
        <a:ext cx="5520690" cy="19188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7F1196-5D0F-4DD4-960C-818076BF8F65}">
      <dsp:nvSpPr>
        <dsp:cNvPr id="0" name=""/>
        <dsp:cNvSpPr/>
      </dsp:nvSpPr>
      <dsp:spPr>
        <a:xfrm>
          <a:off x="0" y="280268"/>
          <a:ext cx="78867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собственнику объекта незавершенного строительства, право собственности на который приобретено по результатам публичных торгов по продаже этого объекта, изъятого у предыдущего собственника</a:t>
          </a:r>
          <a:endParaRPr lang="ru-RU" sz="1600" kern="1200" dirty="0"/>
        </a:p>
      </dsp:txBody>
      <dsp:txXfrm>
        <a:off x="0" y="280268"/>
        <a:ext cx="7886700" cy="1134000"/>
      </dsp:txXfrm>
    </dsp:sp>
    <dsp:sp modelId="{77855770-71C8-41CA-B205-EFFFC600AA2F}">
      <dsp:nvSpPr>
        <dsp:cNvPr id="0" name=""/>
        <dsp:cNvSpPr/>
      </dsp:nvSpPr>
      <dsp:spPr>
        <a:xfrm>
          <a:off x="394335" y="44108"/>
          <a:ext cx="552069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Подпункт 1) п. 5 статьи 39.6 ЗК РФ </a:t>
          </a:r>
          <a:endParaRPr lang="ru-RU" sz="2400" b="1" kern="1200" dirty="0"/>
        </a:p>
      </dsp:txBody>
      <dsp:txXfrm>
        <a:off x="394335" y="44108"/>
        <a:ext cx="5520690" cy="472320"/>
      </dsp:txXfrm>
    </dsp:sp>
    <dsp:sp modelId="{46CFA66B-5C71-4DE8-B3F8-A4F57058D48D}">
      <dsp:nvSpPr>
        <dsp:cNvPr id="0" name=""/>
        <dsp:cNvSpPr/>
      </dsp:nvSpPr>
      <dsp:spPr>
        <a:xfrm>
          <a:off x="0" y="1736828"/>
          <a:ext cx="7886700" cy="257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2096" tIns="333248" rIns="612096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если уполномоченным органом в течение шести месяцев со дня истечения срока действия ранее заключенного договора аренды ЗУ,  в суд не заявлено требование об изъятии ОНС путем продажи с публичных торгов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судом отказано в удовлетворении  требования об изъятии ОНС путем продажи с публичных торгов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объект не был продан с публичных торгов по причине отсутствия лиц, участвовавших в торгах (торги не состоялись)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>
        <a:off x="0" y="1736828"/>
        <a:ext cx="7886700" cy="2570400"/>
      </dsp:txXfrm>
    </dsp:sp>
    <dsp:sp modelId="{F970D5F8-E458-4C3E-AF41-798F425935CF}">
      <dsp:nvSpPr>
        <dsp:cNvPr id="0" name=""/>
        <dsp:cNvSpPr/>
      </dsp:nvSpPr>
      <dsp:spPr>
        <a:xfrm>
          <a:off x="394335" y="1500668"/>
          <a:ext cx="552069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8669" tIns="0" rIns="208669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Подпункт 2) п. 5 статьи 39.6 ЗК РФ </a:t>
          </a:r>
          <a:endParaRPr lang="ru-RU" sz="2400" b="1" kern="1200" dirty="0"/>
        </a:p>
      </dsp:txBody>
      <dsp:txXfrm>
        <a:off x="394335" y="1500668"/>
        <a:ext cx="5520690" cy="4723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C1058E-18A4-4D9C-986E-03B4B91A71D9}">
      <dsp:nvSpPr>
        <dsp:cNvPr id="0" name=""/>
        <dsp:cNvSpPr/>
      </dsp:nvSpPr>
      <dsp:spPr>
        <a:xfrm>
          <a:off x="36" y="83744"/>
          <a:ext cx="3499420" cy="801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Первичное продление срока аренды</a:t>
          </a:r>
          <a:endParaRPr lang="ru-RU" sz="2200" kern="1200" dirty="0"/>
        </a:p>
      </dsp:txBody>
      <dsp:txXfrm>
        <a:off x="36" y="83744"/>
        <a:ext cx="3499420" cy="801199"/>
      </dsp:txXfrm>
    </dsp:sp>
    <dsp:sp modelId="{3BD344C4-A9E4-40AE-BEFC-77BEFF20FF15}">
      <dsp:nvSpPr>
        <dsp:cNvPr id="0" name=""/>
        <dsp:cNvSpPr/>
      </dsp:nvSpPr>
      <dsp:spPr>
        <a:xfrm>
          <a:off x="36" y="884943"/>
          <a:ext cx="3499420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Вариант 1: Единообразная практика обращения в суд в течение 6 мес. </a:t>
          </a:r>
          <a:r>
            <a:rPr lang="ru-RU" sz="2200" b="1" kern="1200" dirty="0" smtClean="0"/>
            <a:t>по всем</a:t>
          </a:r>
          <a:r>
            <a:rPr lang="ru-RU" sz="2200" kern="1200" dirty="0" smtClean="0"/>
            <a:t> объектам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Вариант 2: Комиссионное рассмотрение целесообразности обращения в суд </a:t>
          </a:r>
          <a:endParaRPr lang="ru-RU" sz="2200" kern="1200" dirty="0"/>
        </a:p>
      </dsp:txBody>
      <dsp:txXfrm>
        <a:off x="36" y="884943"/>
        <a:ext cx="3499420" cy="4087648"/>
      </dsp:txXfrm>
    </dsp:sp>
    <dsp:sp modelId="{DB7FFDB5-D219-485B-95BD-DAD9F116045C}">
      <dsp:nvSpPr>
        <dsp:cNvPr id="0" name=""/>
        <dsp:cNvSpPr/>
      </dsp:nvSpPr>
      <dsp:spPr>
        <a:xfrm>
          <a:off x="3989375" y="83744"/>
          <a:ext cx="3499420" cy="8011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Повторное продление срока аренды</a:t>
          </a:r>
          <a:endParaRPr lang="ru-RU" sz="2200" kern="1200" dirty="0"/>
        </a:p>
      </dsp:txBody>
      <dsp:txXfrm>
        <a:off x="3989375" y="83744"/>
        <a:ext cx="3499420" cy="801199"/>
      </dsp:txXfrm>
    </dsp:sp>
    <dsp:sp modelId="{D0F50C58-7FFE-43E4-98A3-E8C4F37256D6}">
      <dsp:nvSpPr>
        <dsp:cNvPr id="0" name=""/>
        <dsp:cNvSpPr/>
      </dsp:nvSpPr>
      <dsp:spPr>
        <a:xfrm>
          <a:off x="3989375" y="884943"/>
          <a:ext cx="3499420" cy="40876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Обязательно обращаться в суд и проводить публичные торги, т.к. других оснований перезаключения договора нет </a:t>
          </a:r>
          <a:endParaRPr lang="ru-RU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Оспаривание собственником ОНС отказа ОМСУ в перезаключении договора </a:t>
          </a:r>
          <a:endParaRPr lang="ru-RU" sz="2200" kern="1200" dirty="0"/>
        </a:p>
      </dsp:txBody>
      <dsp:txXfrm>
        <a:off x="3989375" y="884943"/>
        <a:ext cx="3499420" cy="408764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97780" cy="49367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4180003" y="0"/>
            <a:ext cx="3197780" cy="493674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pPr>
              <a:defRPr/>
            </a:pPr>
            <a:fld id="{C5F96E21-AB67-4275-B4B6-709F8505C052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476375" y="1230313"/>
            <a:ext cx="4427538" cy="3321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737950" y="4735173"/>
            <a:ext cx="5903592" cy="387423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45648"/>
            <a:ext cx="3197780" cy="49367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4180003" y="9345648"/>
            <a:ext cx="3197780" cy="493674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pPr>
              <a:defRPr/>
            </a:pPr>
            <a:fld id="{E4993E8B-C188-4A3E-AD9E-37F8A6B64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171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defRPr/>
            </a:pPr>
            <a:r>
              <a:rPr lang="ru-RU"/>
              <a:t>Титульный слайд</a:t>
            </a:r>
            <a:endParaRPr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prstGeom prst="rect">
            <a:avLst/>
          </a:prstGeom>
          <a:noFill/>
        </p:spPr>
        <p:txBody>
          <a:bodyPr/>
          <a:lstStyle>
            <a:lvl1pPr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1pPr>
            <a:lvl2pPr marL="741977" indent="-284638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2pPr>
            <a:lvl3pPr marL="1141749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3pPr>
            <a:lvl4pPr marL="1599089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4pPr>
            <a:lvl5pPr marL="2056428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5pPr>
            <a:lvl6pPr marL="2516966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6pPr>
            <a:lvl7pPr marL="2977503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7pPr>
            <a:lvl8pPr marL="3438041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8pPr>
            <a:lvl9pPr marL="3898578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spcBef>
                <a:spcPts val="0"/>
              </a:spcBef>
              <a:defRPr/>
            </a:pPr>
            <a:fld id="{B3838932-0658-4A95-A8BC-2401DCA7A486}" type="slidenum">
              <a:rPr lang="ru-RU">
                <a:solidFill>
                  <a:prstClr val="black"/>
                </a:solidFill>
              </a:rPr>
              <a:pPr>
                <a:spcBef>
                  <a:spcPts val="0"/>
                </a:spcBef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prstGeom prst="rect">
            <a:avLst/>
          </a:prstGeo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defRPr/>
            </a:pPr>
            <a:r>
              <a:rPr lang="ru-RU"/>
              <a:t>Титульный слайд</a:t>
            </a:r>
            <a:endParaRPr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prstGeom prst="rect">
            <a:avLst/>
          </a:prstGeom>
          <a:noFill/>
        </p:spPr>
        <p:txBody>
          <a:bodyPr/>
          <a:lstStyle>
            <a:lvl1pPr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1pPr>
            <a:lvl2pPr marL="741977" indent="-284638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2pPr>
            <a:lvl3pPr marL="1141749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3pPr>
            <a:lvl4pPr marL="1599089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4pPr>
            <a:lvl5pPr marL="2056428" indent="-227071">
              <a:spcBef>
                <a:spcPts val="0"/>
              </a:spcBef>
              <a:defRPr sz="1200">
                <a:solidFill>
                  <a:schemeClr val="tx1"/>
                </a:solidFill>
                <a:latin typeface="Calibri"/>
              </a:defRPr>
            </a:lvl5pPr>
            <a:lvl6pPr marL="2516966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6pPr>
            <a:lvl7pPr marL="2977503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7pPr>
            <a:lvl8pPr marL="3438041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8pPr>
            <a:lvl9pPr marL="3898578" indent="-22707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Calibri"/>
              </a:defRPr>
            </a:lvl9pPr>
          </a:lstStyle>
          <a:p>
            <a:pPr>
              <a:spcBef>
                <a:spcPts val="0"/>
              </a:spcBef>
              <a:defRPr/>
            </a:pPr>
            <a:fld id="{B3838932-0658-4A95-A8BC-2401DCA7A486}" type="slidenum">
              <a:rPr lang="ru-RU">
                <a:solidFill>
                  <a:prstClr val="black"/>
                </a:solidFill>
              </a:rPr>
              <a:pPr>
                <a:spcBef>
                  <a:spcPts val="0"/>
                </a:spcBef>
                <a:defRPr/>
              </a:pPr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543675" y="365125"/>
            <a:ext cx="1971675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28650" y="365125"/>
            <a:ext cx="5800725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4"/>
            <a:ext cx="7772400" cy="1470024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899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2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59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199" y="1600200"/>
            <a:ext cx="4038598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2"/>
            <a:ext cx="4040187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4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4" y="1535112"/>
            <a:ext cx="4041774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4" y="2174874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49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49" y="273049"/>
            <a:ext cx="5111749" cy="58531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099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800600"/>
            <a:ext cx="548640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367337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7"/>
            <a:ext cx="2057400" cy="585152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7"/>
            <a:ext cx="6019799" cy="585152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6286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29150" y="1825625"/>
            <a:ext cx="38862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365126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29842" y="2505074"/>
            <a:ext cx="3868340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29150" y="2505074"/>
            <a:ext cx="3887391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pPr>
                <a:defRPr/>
              </a:pPr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sultant.ru/document/cons_doc_LAW_481298/7cb66e0f239f00b0e1d59f167cd46beb2182ece1/" TargetMode="External"/><Relationship Id="rId2" Type="http://schemas.openxmlformats.org/officeDocument/2006/relationships/hyperlink" Target="https://www.consultant.ru/document/cons_doc_LAW_501324/adbc49aaab552c55cb040636a29a905441cbe915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 bwMode="auto">
          <a:xfrm>
            <a:off x="347697" y="2492896"/>
            <a:ext cx="8458200" cy="12223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>
                <a:latin typeface="+mn-lt"/>
              </a:rPr>
              <a:t>Практика публичных торгов по продаже объектов </a:t>
            </a:r>
            <a:r>
              <a:rPr lang="ru-RU" sz="2800" b="1" dirty="0">
                <a:latin typeface="+mn-lt"/>
              </a:rPr>
              <a:t>незавершенного строительства, </a:t>
            </a:r>
            <a:r>
              <a:rPr lang="ru-RU" sz="2800" b="1" dirty="0" smtClean="0">
                <a:latin typeface="+mn-lt"/>
              </a:rPr>
              <a:t>расположенных </a:t>
            </a:r>
            <a:r>
              <a:rPr lang="ru-RU" sz="2800" b="1" dirty="0">
                <a:latin typeface="+mn-lt"/>
              </a:rPr>
              <a:t>на </a:t>
            </a:r>
            <a:r>
              <a:rPr lang="ru-RU" sz="2800" b="1" dirty="0" smtClean="0">
                <a:latin typeface="+mn-lt"/>
              </a:rPr>
              <a:t>земельных участках, находящихся </a:t>
            </a:r>
            <a:r>
              <a:rPr lang="ru-RU" sz="2800" b="1" dirty="0">
                <a:latin typeface="+mn-lt"/>
              </a:rPr>
              <a:t>в государственной или муниципальной собственности</a:t>
            </a:r>
            <a:endParaRPr lang="ru-RU" sz="2500" b="1" u="sng" dirty="0">
              <a:latin typeface="+mn-lt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 bwMode="auto">
          <a:xfrm>
            <a:off x="0" y="138113"/>
            <a:ext cx="8954529" cy="1338262"/>
          </a:xfrm>
        </p:spPr>
        <p:txBody>
          <a:bodyPr/>
          <a:lstStyle/>
          <a:p>
            <a:pPr algn="ctr">
              <a:defRPr/>
            </a:pPr>
            <a:r>
              <a:rPr lang="ru-RU" sz="1400" b="1"/>
              <a:t> </a:t>
            </a: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347661" y="6357936"/>
            <a:ext cx="8797163" cy="335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solidFill>
                  <a:prstClr val="black">
                    <a:lumMod val="65000"/>
                    <a:lumOff val="35000"/>
                  </a:prstClr>
                </a:solidFill>
                <a:cs typeface="Arial"/>
              </a:rPr>
              <a:t>г. </a:t>
            </a:r>
            <a:r>
              <a:rPr lang="ru-RU" sz="1600" dirty="0" smtClean="0">
                <a:solidFill>
                  <a:prstClr val="black">
                    <a:lumMod val="65000"/>
                    <a:lumOff val="35000"/>
                  </a:prstClr>
                </a:solidFill>
                <a:cs typeface="Arial"/>
              </a:rPr>
              <a:t>Белгород, 2025 </a:t>
            </a:r>
            <a:r>
              <a:rPr lang="ru-RU" sz="1600" dirty="0">
                <a:solidFill>
                  <a:prstClr val="black">
                    <a:lumMod val="65000"/>
                    <a:lumOff val="35000"/>
                  </a:prstClr>
                </a:solidFill>
                <a:cs typeface="Arial"/>
              </a:rPr>
              <a:t>год</a:t>
            </a:r>
            <a:endParaRPr dirty="0"/>
          </a:p>
        </p:txBody>
      </p:sp>
      <p:sp>
        <p:nvSpPr>
          <p:cNvPr id="6" name="TextBox 5"/>
          <p:cNvSpPr txBox="1"/>
          <p:nvPr/>
        </p:nvSpPr>
        <p:spPr bwMode="auto">
          <a:xfrm>
            <a:off x="474786" y="916889"/>
            <a:ext cx="8331111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Министерство имущественных и земельных отношений Белгородской области</a:t>
            </a:r>
            <a:endParaRPr/>
          </a:p>
        </p:txBody>
      </p:sp>
      <p:pic>
        <p:nvPicPr>
          <p:cNvPr id="7" name="Рисунок 5" descr="Герб.gif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4211638" y="115888"/>
            <a:ext cx="720724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755576" y="5229200"/>
            <a:ext cx="8050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Выродова</a:t>
            </a:r>
            <a:r>
              <a:rPr lang="ru-RU" dirty="0" smtClean="0"/>
              <a:t> Юлия Николаевна – первый заместитель министра имущественных и земельных отношений Белгородской области – начальник департамента государственного имущества и организационной работы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Судебная практика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2424" y="1052736"/>
            <a:ext cx="81369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Обзор судебной практики Верховного Суда Российской Федерации N 1 (2023)  (утв. Президиумом Верховного Суда РФ 26.04.2023)</a:t>
            </a:r>
          </a:p>
          <a:p>
            <a:r>
              <a:rPr lang="ru-RU" dirty="0"/>
              <a:t>14. Собственник объекта незавершенного строительства имеет право на предоставление в аренду земельного участка, находящегося в публичной собственности, для завершения строительства, если собственник участка не воспользовался правом на обращение в суд с иском об изъятии указанного объекта в течение шести месяцев со дня истечения срока действия ранее заключенного договора аренды.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(Определение ВС РФ от 5 июля 2022 г. N 308-ЭС22-3699)</a:t>
            </a:r>
          </a:p>
          <a:p>
            <a:r>
              <a:rPr lang="ru-RU" b="1" u="sng" dirty="0"/>
              <a:t>Обзор судебной практики ВС РФ N 4 (2021) (утв. Президиумом ВС РФ 16.02.2022)</a:t>
            </a:r>
          </a:p>
          <a:p>
            <a:r>
              <a:rPr lang="ru-RU" dirty="0"/>
              <a:t>21. Уполномоченный орган вправе обратиться в суд с требованием о продаже объекта незавершенного строительства с публичных торгов, если строительство этого объекта не завершено после прекращения действия договора аренды земельного участка, находящегося в публичной собственности, если договор заключен после 1 марта 2015 г. на основании п. 21 ст. 3 Федерального закона от 25 октября 2001 г. N 137-ФЗ "О введении в действие Земельного кодекса Российской Федерации" для завершения строительства без </a:t>
            </a:r>
            <a:r>
              <a:rPr lang="ru-RU" dirty="0" smtClean="0"/>
              <a:t>торгов</a:t>
            </a:r>
            <a:r>
              <a:rPr lang="ru-RU" dirty="0"/>
              <a:t>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(Определение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ВС РФ от 13 сентября 2021 г. N 309-ЭС21-3466)</a:t>
            </a:r>
          </a:p>
        </p:txBody>
      </p:sp>
    </p:spTree>
    <p:extLst>
      <p:ext uri="{BB962C8B-B14F-4D97-AF65-F5344CB8AC3E}">
        <p14:creationId xmlns:p14="http://schemas.microsoft.com/office/powerpoint/2010/main" xmlns="" val="376278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ПРАВИЛА ПРОВЕДЕНИЯ </a:t>
            </a:r>
            <a:r>
              <a:rPr lang="ru-RU" sz="3600" b="1" dirty="0"/>
              <a:t>ПУБЛИЧНЫХ ТОРГОВ ПО ПРОДАЖЕ </a:t>
            </a:r>
            <a:r>
              <a:rPr lang="ru-RU" sz="3600" b="1" dirty="0" smtClean="0"/>
              <a:t>ОБЪЕКТОВ НЕЗАВЕРШЕННОГО СТРОИТЕЛЬСТВА (</a:t>
            </a:r>
            <a:r>
              <a:rPr lang="ru-RU" sz="3600" dirty="0" smtClean="0"/>
              <a:t>Постановление </a:t>
            </a:r>
            <a:r>
              <a:rPr lang="ru-RU" sz="3600" dirty="0"/>
              <a:t>Правительства РФ от 03.12.2014 N </a:t>
            </a:r>
            <a:r>
              <a:rPr lang="ru-RU" sz="3600" dirty="0" smtClean="0"/>
              <a:t>1299)</a:t>
            </a:r>
            <a:endParaRPr lang="ru-RU" sz="3600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550852784"/>
              </p:ext>
            </p:extLst>
          </p:nvPr>
        </p:nvGraphicFramePr>
        <p:xfrm>
          <a:off x="755576" y="1988840"/>
          <a:ext cx="7848872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81679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 bwMode="auto">
          <a:xfrm>
            <a:off x="411225" y="2662381"/>
            <a:ext cx="8458200" cy="1222375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ru-RU" sz="2800" b="1" u="sng"/>
              <a:t>СПАСИБО ЗА ВНИМАНИЕ!</a:t>
            </a:r>
            <a:endParaRPr lang="ru-RU" sz="2500" b="1" u="sng"/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 bwMode="auto">
          <a:xfrm>
            <a:off x="0" y="138113"/>
            <a:ext cx="8954529" cy="1338262"/>
          </a:xfrm>
        </p:spPr>
        <p:txBody>
          <a:bodyPr/>
          <a:lstStyle/>
          <a:p>
            <a:pPr algn="ctr">
              <a:defRPr/>
            </a:pPr>
            <a:r>
              <a:rPr lang="ru-RU" sz="1400" b="1"/>
              <a:t> </a:t>
            </a:r>
            <a:endParaRPr lang="ru-RU"/>
          </a:p>
        </p:txBody>
      </p:sp>
      <p:sp>
        <p:nvSpPr>
          <p:cNvPr id="10" name="TextBox 9"/>
          <p:cNvSpPr txBox="1"/>
          <p:nvPr/>
        </p:nvSpPr>
        <p:spPr bwMode="auto">
          <a:xfrm>
            <a:off x="347661" y="6357936"/>
            <a:ext cx="8796407" cy="335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>
                <a:solidFill>
                  <a:prstClr val="black">
                    <a:lumMod val="65000"/>
                    <a:lumOff val="35000"/>
                  </a:prstClr>
                </a:solidFill>
                <a:cs typeface="Arial"/>
              </a:rPr>
              <a:t>г. Белгород 2025 год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474786" y="916889"/>
            <a:ext cx="8331111" cy="822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400">
                <a:latin typeface="Times New Roman"/>
                <a:cs typeface="Times New Roman"/>
              </a:rPr>
              <a:t>Министерство имущественных и земельных отношений Белгородской области</a:t>
            </a:r>
            <a:endParaRPr/>
          </a:p>
        </p:txBody>
      </p:sp>
      <p:pic>
        <p:nvPicPr>
          <p:cNvPr id="7" name="Рисунок 5" descr="Герб.gif"/>
          <p:cNvPicPr>
            <a:picLocks noChangeAspect="1"/>
          </p:cNvPicPr>
          <p:nvPr/>
        </p:nvPicPr>
        <p:blipFill>
          <a:blip r:embed="rId3" cstate="print"/>
          <a:stretch/>
        </p:blipFill>
        <p:spPr bwMode="auto">
          <a:xfrm>
            <a:off x="4211638" y="115888"/>
            <a:ext cx="720724" cy="8588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latin typeface="Arial"/>
                <a:cs typeface="Arial"/>
              </a:rPr>
              <a:t>Правовые основы публичных торгов по объектам незавершенного строительства</a:t>
            </a:r>
            <a:endParaRPr lang="ru-RU" b="1" dirty="0">
              <a:latin typeface="Arial"/>
              <a:cs typeface="Arial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479691405"/>
              </p:ext>
            </p:extLst>
          </p:nvPr>
        </p:nvGraphicFramePr>
        <p:xfrm>
          <a:off x="827584" y="1124744"/>
          <a:ext cx="78488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476672"/>
            <a:ext cx="8229600" cy="634083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/>
              <a:t>Условия изъятия объекта незавершенного строительства (Статья </a:t>
            </a:r>
            <a:r>
              <a:rPr lang="ru-RU" sz="3200" b="1" dirty="0"/>
              <a:t>239.1 Гражданского кодекса </a:t>
            </a:r>
            <a:r>
              <a:rPr lang="ru-RU" sz="3200" b="1" dirty="0" smtClean="0"/>
              <a:t>РФ) </a:t>
            </a:r>
            <a:endParaRPr lang="ru-RU" sz="32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177459592"/>
              </p:ext>
            </p:extLst>
          </p:nvPr>
        </p:nvGraphicFramePr>
        <p:xfrm>
          <a:off x="899592" y="1628800"/>
          <a:ext cx="792088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391439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709961"/>
          </a:xfrm>
        </p:spPr>
        <p:txBody>
          <a:bodyPr/>
          <a:lstStyle/>
          <a:p>
            <a:r>
              <a:rPr lang="ru-RU" dirty="0" smtClean="0"/>
              <a:t>Продление договора аренды ЗУ по ОНС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886402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692696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(переходные положения)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715952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! Предыдущий собственник не продлевал договор для завершения строительства.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9016" y="1200527"/>
            <a:ext cx="7961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Собственник ОНС имеет </a:t>
            </a:r>
            <a:r>
              <a:rPr lang="ru-RU" dirty="0"/>
              <a:t>право приобрести </a:t>
            </a:r>
            <a:r>
              <a:rPr lang="ru-RU" dirty="0" smtClean="0"/>
              <a:t>земельный </a:t>
            </a:r>
            <a:r>
              <a:rPr lang="ru-RU" dirty="0"/>
              <a:t>участок в аренду сроком на три года </a:t>
            </a:r>
            <a:r>
              <a:rPr lang="ru-RU" b="1" dirty="0"/>
              <a:t>однократно</a:t>
            </a:r>
            <a:r>
              <a:rPr lang="ru-RU" dirty="0"/>
              <a:t> для завершения его строительства</a:t>
            </a:r>
          </a:p>
        </p:txBody>
      </p:sp>
    </p:spTree>
    <p:extLst>
      <p:ext uri="{BB962C8B-B14F-4D97-AF65-F5344CB8AC3E}">
        <p14:creationId xmlns:p14="http://schemas.microsoft.com/office/powerpoint/2010/main" xmlns="" val="366129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86700" cy="709961"/>
          </a:xfrm>
        </p:spPr>
        <p:txBody>
          <a:bodyPr/>
          <a:lstStyle/>
          <a:p>
            <a:r>
              <a:rPr lang="ru-RU" dirty="0" smtClean="0"/>
              <a:t>Продление договора аренды ЗУ по ОНС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3865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67544" y="692696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Предоставление в аренду без проведения торгов земельного </a:t>
            </a:r>
            <a:r>
              <a:rPr lang="ru-RU" dirty="0" smtClean="0"/>
              <a:t>участка,  </a:t>
            </a:r>
            <a:r>
              <a:rPr lang="ru-RU" dirty="0"/>
              <a:t>на котором расположен объект незавершенного строительства, осуществляется </a:t>
            </a:r>
            <a:r>
              <a:rPr lang="ru-RU" sz="2000" b="1" dirty="0">
                <a:solidFill>
                  <a:srgbClr val="FF0000"/>
                </a:solidFill>
              </a:rPr>
              <a:t>однократно</a:t>
            </a:r>
            <a:r>
              <a:rPr lang="ru-RU" dirty="0"/>
              <a:t> </a:t>
            </a:r>
            <a:r>
              <a:rPr lang="ru-RU" i="1" dirty="0"/>
              <a:t>для завершения строительства </a:t>
            </a:r>
            <a:r>
              <a:rPr lang="ru-RU" dirty="0"/>
              <a:t>этого объекта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5733256"/>
            <a:ext cx="76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! Предыдущий собственник не продлевал договор для завершения строительства.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787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Запрет на аукцион ЗУ с ОНС</a:t>
            </a:r>
            <a:br>
              <a:rPr lang="ru-RU" dirty="0" smtClean="0"/>
            </a:b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пп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. 8) п.8 Ст. 39.11 ЗК РФ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Земельный </a:t>
            </a:r>
            <a:r>
              <a:rPr lang="ru-RU" dirty="0"/>
              <a:t>участок, находящийся в государственной или муниципальной собственности, </a:t>
            </a:r>
            <a:r>
              <a:rPr lang="ru-RU" b="1" dirty="0">
                <a:solidFill>
                  <a:srgbClr val="FF0000"/>
                </a:solidFill>
              </a:rPr>
              <a:t>не может быть предметом </a:t>
            </a:r>
            <a:r>
              <a:rPr lang="ru-RU" b="1" dirty="0" smtClean="0">
                <a:solidFill>
                  <a:srgbClr val="FF0000"/>
                </a:solidFill>
              </a:rPr>
              <a:t>аукциона</a:t>
            </a:r>
            <a:r>
              <a:rPr lang="ru-RU" dirty="0" smtClean="0"/>
              <a:t>, если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800" dirty="0"/>
              <a:t>на земельном участке расположены здание, сооружение, </a:t>
            </a:r>
            <a:r>
              <a:rPr lang="ru-RU" sz="2800" i="1" dirty="0">
                <a:solidFill>
                  <a:srgbClr val="FF0000"/>
                </a:solidFill>
              </a:rPr>
              <a:t>объект незавершенного строительства</a:t>
            </a:r>
            <a:r>
              <a:rPr lang="ru-RU" sz="2800" dirty="0"/>
              <a:t>, принадлежащие гражданам или юридическим лицам, за исключением </a:t>
            </a:r>
            <a:r>
              <a:rPr lang="ru-RU" sz="2800" dirty="0" smtClean="0"/>
              <a:t>случаев: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-  </a:t>
            </a:r>
            <a:r>
              <a:rPr lang="ru-RU" dirty="0"/>
              <a:t>если на земельном участке расположены сооружения (в том числе сооружения, строительство которых не завершено), размещение которых допускается на основании сервитута, публичного сервитута, или объекты, размещенные в соответствии со </a:t>
            </a:r>
            <a:r>
              <a:rPr lang="ru-RU" u="sng" dirty="0">
                <a:hlinkClick r:id="rId2"/>
              </a:rPr>
              <a:t>статьей 39.36</a:t>
            </a:r>
            <a:r>
              <a:rPr lang="ru-RU" dirty="0"/>
              <a:t> </a:t>
            </a:r>
            <a:r>
              <a:rPr lang="ru-RU" dirty="0" smtClean="0"/>
              <a:t>ЗК РФ;</a:t>
            </a:r>
          </a:p>
          <a:p>
            <a:pPr marL="0" indent="0">
              <a:buNone/>
            </a:pPr>
            <a:r>
              <a:rPr lang="ru-RU" dirty="0" smtClean="0"/>
              <a:t> - если проводится аукцион </a:t>
            </a:r>
            <a:r>
              <a:rPr lang="ru-RU" dirty="0"/>
              <a:t>на право заключения договора аренды земельного участка, если в отношении расположенных на нем здания, сооружения, объекта незавершенного строительства принято решение о сносе самовольной постройки либо решение о сносе самовольной постройки или ее приведении в соответствие с установленными требованиями и в сроки, установленные указанными решениями, не выполнены обязанности, предусмотренные </a:t>
            </a:r>
            <a:r>
              <a:rPr lang="ru-RU" u="sng" dirty="0">
                <a:hlinkClick r:id="rId3"/>
              </a:rPr>
              <a:t>частью 11 статьи 55.32</a:t>
            </a:r>
            <a:r>
              <a:rPr lang="ru-RU" dirty="0"/>
              <a:t> </a:t>
            </a:r>
            <a:r>
              <a:rPr lang="ru-RU" dirty="0" smtClean="0"/>
              <a:t>ГК РФ.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305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Изъятие ОНС: право или обязанность ОМСУ?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п.2 ст. 239.1 – уполномоченный ОМСУ, ОГВ </a:t>
            </a:r>
            <a:r>
              <a:rPr lang="ru-RU" sz="2400" u="sng" dirty="0" smtClean="0"/>
              <a:t>вправе</a:t>
            </a:r>
            <a:r>
              <a:rPr lang="ru-RU" sz="2400" dirty="0" smtClean="0"/>
              <a:t> заявить требование в суд;</a:t>
            </a:r>
          </a:p>
          <a:p>
            <a:r>
              <a:rPr lang="ru-RU" sz="2400" dirty="0" smtClean="0"/>
              <a:t>пп.2) п.5 ст. 39.6 ЗК РФ – допускает однократное (по объекту!) продление договора аренды под ОНС, если в течение 6 месяцев ОМСУ, ОГВ не обратились в суд.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Позиция ФАС: продление по </a:t>
            </a:r>
            <a:r>
              <a:rPr lang="ru-RU" sz="2400" dirty="0" err="1" smtClean="0"/>
              <a:t>пп</a:t>
            </a:r>
            <a:r>
              <a:rPr lang="ru-RU" sz="2400" dirty="0" smtClean="0"/>
              <a:t>. 2) </a:t>
            </a:r>
            <a:r>
              <a:rPr lang="ru-RU" sz="2400" dirty="0"/>
              <a:t>п.5 ст. 39.6 ЗК РФ </a:t>
            </a:r>
            <a:r>
              <a:rPr lang="ru-RU" sz="2400" dirty="0" smtClean="0"/>
              <a:t>в связи с не обращением в суд уполномоченного органа </a:t>
            </a:r>
            <a:r>
              <a:rPr lang="ru-RU" sz="2400" b="1" i="1" dirty="0" smtClean="0"/>
              <a:t>«может создавать преимущественные условия ведения деятельности и иметь признаки нарушения антимонопольного законодательства»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16196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Изъятие ОНС: право или обязанность ОМСУ?</a:t>
            </a: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896340775"/>
              </p:ext>
            </p:extLst>
          </p:nvPr>
        </p:nvGraphicFramePr>
        <p:xfrm>
          <a:off x="899592" y="1397000"/>
          <a:ext cx="748883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30386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03790" cy="1407690"/>
          </a:xfrm>
        </p:spPr>
        <p:txBody>
          <a:bodyPr>
            <a:normAutofit fontScale="90000"/>
          </a:bodyPr>
          <a:lstStyle/>
          <a:p>
            <a:r>
              <a:rPr lang="ru-RU" dirty="0"/>
              <a:t>Изъятие ОНС: право или обязанность ОМСУ</a:t>
            </a:r>
            <a:r>
              <a:rPr lang="ru-RU" dirty="0" smtClean="0"/>
              <a:t>?</a:t>
            </a:r>
            <a:br>
              <a:rPr lang="ru-RU" dirty="0" smtClean="0"/>
            </a:br>
            <a:r>
              <a:rPr lang="ru-RU" dirty="0" smtClean="0"/>
              <a:t>Критерии принятия  комиссионного решения о нецелесообразности обращения в суд </a:t>
            </a:r>
            <a:r>
              <a:rPr lang="ru-RU" sz="2200" dirty="0"/>
              <a:t>(для первичного продления договора по </a:t>
            </a:r>
            <a:r>
              <a:rPr lang="ru-RU" sz="2200" dirty="0" err="1"/>
              <a:t>пп</a:t>
            </a:r>
            <a:r>
              <a:rPr lang="ru-RU" sz="2200" dirty="0"/>
              <a:t>. 2) п.5 ст. 39.6 ЗК РФ)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58413678"/>
              </p:ext>
            </p:extLst>
          </p:nvPr>
        </p:nvGraphicFramePr>
        <p:xfrm>
          <a:off x="539552" y="1700808"/>
          <a:ext cx="813690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668107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1177</TotalTime>
  <Words>1022</Words>
  <Application>Microsoft Office PowerPoint</Application>
  <DocSecurity>0</DocSecurity>
  <PresentationFormat>Экран (4:3)</PresentationFormat>
  <Paragraphs>78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Практика публичных торгов по продаже объектов незавершенного строительства, расположенных на земельных участках, находящихся в государственной или муниципальной собственности</vt:lpstr>
      <vt:lpstr>Правовые основы публичных торгов по объектам незавершенного строительства</vt:lpstr>
      <vt:lpstr>Условия изъятия объекта незавершенного строительства (Статья 239.1 Гражданского кодекса РФ) </vt:lpstr>
      <vt:lpstr>Продление договора аренды ЗУ по ОНС</vt:lpstr>
      <vt:lpstr>Продление договора аренды ЗУ по ОНС</vt:lpstr>
      <vt:lpstr>Запрет на аукцион ЗУ с ОНС пп. 8) п.8 Ст. 39.11 ЗК РФ</vt:lpstr>
      <vt:lpstr>Изъятие ОНС: право или обязанность ОМСУ?</vt:lpstr>
      <vt:lpstr>Изъятие ОНС: право или обязанность ОМСУ?</vt:lpstr>
      <vt:lpstr>Изъятие ОНС: право или обязанность ОМСУ? Критерии принятия  комиссионного решения о нецелесообразности обращения в суд (для первичного продления договора по пп. 2) п.5 ст. 39.6 ЗК РФ)</vt:lpstr>
      <vt:lpstr>Судебная практика </vt:lpstr>
      <vt:lpstr>ПРАВИЛА ПРОВЕДЕНИЯ ПУБЛИЧНЫХ ТОРГОВ ПО ПРОДАЖЕ ОБЪЕКТОВ НЕЗАВЕРШЕННОГО СТРОИТЕЛЬСТВА (Постановление Правительства РФ от 03.12.2014 N 1299)</vt:lpstr>
      <vt:lpstr>СПАСИБО ЗА ВНИМАНИЕ!</vt:lpstr>
    </vt:vector>
  </TitlesOfParts>
  <Company>SPecialiST RePack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Глотова</dc:creator>
  <cp:lastModifiedBy>user</cp:lastModifiedBy>
  <cp:revision>418</cp:revision>
  <dcterms:created xsi:type="dcterms:W3CDTF">2017-02-12T20:10:26Z</dcterms:created>
  <dcterms:modified xsi:type="dcterms:W3CDTF">2025-04-03T12:19:27Z</dcterms:modified>
  <dc:identifier/>
  <dc:language/>
  <cp:version/>
</cp:coreProperties>
</file>