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07" r:id="rId2"/>
    <p:sldId id="830" r:id="rId3"/>
    <p:sldId id="831" r:id="rId4"/>
    <p:sldId id="832" r:id="rId5"/>
    <p:sldId id="825" r:id="rId6"/>
    <p:sldId id="835" r:id="rId7"/>
    <p:sldId id="826" r:id="rId8"/>
    <p:sldId id="834" r:id="rId9"/>
    <p:sldId id="462" r:id="rId10"/>
    <p:sldId id="814" r:id="rId11"/>
    <p:sldId id="841" r:id="rId12"/>
    <p:sldId id="842" r:id="rId13"/>
    <p:sldId id="820" r:id="rId14"/>
    <p:sldId id="839" r:id="rId15"/>
    <p:sldId id="840" r:id="rId16"/>
    <p:sldId id="433" r:id="rId17"/>
    <p:sldId id="425" r:id="rId18"/>
  </p:sldIdLst>
  <p:sldSz cx="20116800" cy="10972800"/>
  <p:notesSz cx="6797675" cy="9872663"/>
  <p:defaultTextStyle>
    <a:defPPr>
      <a:defRPr lang="en-US"/>
    </a:defPPr>
    <a:lvl1pPr marL="0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&amp; Services" id="{519AB38D-DAE0-4CC9-BF08-5E0AB8D43117}">
          <p14:sldIdLst>
            <p14:sldId id="407"/>
            <p14:sldId id="830"/>
            <p14:sldId id="831"/>
            <p14:sldId id="832"/>
            <p14:sldId id="825"/>
            <p14:sldId id="835"/>
            <p14:sldId id="826"/>
            <p14:sldId id="834"/>
            <p14:sldId id="462"/>
            <p14:sldId id="814"/>
            <p14:sldId id="841"/>
            <p14:sldId id="842"/>
            <p14:sldId id="820"/>
            <p14:sldId id="839"/>
            <p14:sldId id="840"/>
            <p14:sldId id="433"/>
            <p14:sldId id="425"/>
          </p14:sldIdLst>
        </p14:section>
        <p14:section name="Team Work" id="{D1C244D2-6698-4561-A38E-E9A0476CCC99}">
          <p14:sldIdLst/>
        </p14:section>
        <p14:section name="Portfolio &amp; Images" id="{9D39E659-5CF2-448D-9AC2-F715002A8C7C}">
          <p14:sldIdLst/>
        </p14:section>
        <p14:section name="Business Mock Ups" id="{F2CF016D-4C7E-43C3-8482-A370881593C7}">
          <p14:sldIdLst/>
        </p14:section>
        <p14:section name="Infographic &amp; Charts" id="{8F09F16F-4EEC-4C9A-A648-C4DB36582292}">
          <p14:sldIdLst/>
        </p14:section>
        <p14:section name="World Maps" id="{126CCA6D-8692-4827-8E1C-AFFF5DFC43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6336" userDrawn="1">
          <p15:clr>
            <a:srgbClr val="A4A3A4"/>
          </p15:clr>
        </p15:guide>
        <p15:guide id="3" pos="11520" userDrawn="1">
          <p15:clr>
            <a:srgbClr val="A4A3A4"/>
          </p15:clr>
        </p15:guide>
        <p15:guide id="4" pos="1152" userDrawn="1">
          <p15:clr>
            <a:srgbClr val="A4A3A4"/>
          </p15:clr>
        </p15:guide>
        <p15:guide id="5" orient="horz" pos="6336" userDrawn="1">
          <p15:clr>
            <a:srgbClr val="A4A3A4"/>
          </p15:clr>
        </p15:guide>
        <p15:guide id="6" orient="horz" pos="1152" userDrawn="1">
          <p15:clr>
            <a:srgbClr val="A4A3A4"/>
          </p15:clr>
        </p15:guide>
        <p15:guide id="7" orient="horz" pos="5760" userDrawn="1">
          <p15:clr>
            <a:srgbClr val="A4A3A4"/>
          </p15:clr>
        </p15:guide>
        <p15:guide id="8" pos="11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dpo_dpo_Irina@outlook.com" initials="" lastIdx="1" clrIdx="0">
    <p:extLst>
      <p:ext uri="{19B8F6BF-5375-455C-9EA6-DF929625EA0E}">
        <p15:presenceInfo xmlns:p15="http://schemas.microsoft.com/office/powerpoint/2012/main" userId="32a06e9002b965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A5002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9" autoAdjust="0"/>
    <p:restoredTop sz="96374" autoAdjust="0"/>
  </p:normalViewPr>
  <p:slideViewPr>
    <p:cSldViewPr snapToGrid="0" showGuides="1">
      <p:cViewPr varScale="1">
        <p:scale>
          <a:sx n="72" d="100"/>
          <a:sy n="72" d="100"/>
        </p:scale>
        <p:origin x="372" y="84"/>
      </p:cViewPr>
      <p:guideLst>
        <p:guide orient="horz" pos="3456"/>
        <p:guide pos="6336"/>
        <p:guide pos="11520"/>
        <p:guide pos="1152"/>
        <p:guide orient="horz" pos="6336"/>
        <p:guide orient="horz" pos="1152"/>
        <p:guide orient="horz" pos="5760"/>
        <p:guide pos="11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5347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470E30F2-ED6B-4BFC-9482-4FA8D08CAD5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6075" y="1235075"/>
            <a:ext cx="61055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6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7FC39504-170F-4E8F-8812-FD3F33CC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058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47829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0058400" y="0"/>
            <a:ext cx="10058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771345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8499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016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9144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91440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164592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1440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64592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7"/>
          <p:cNvSpPr>
            <a:spLocks noGrp="1"/>
          </p:cNvSpPr>
          <p:nvPr>
            <p:ph type="pic" sz="quarter" idx="22"/>
          </p:nvPr>
        </p:nvSpPr>
        <p:spPr>
          <a:xfrm>
            <a:off x="128016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29"/>
          <p:cNvSpPr>
            <a:spLocks noGrp="1"/>
          </p:cNvSpPr>
          <p:nvPr>
            <p:ph type="pic" sz="quarter" idx="24"/>
          </p:nvPr>
        </p:nvSpPr>
        <p:spPr>
          <a:xfrm>
            <a:off x="16459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128016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43788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4000" y="0"/>
            <a:ext cx="73152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59200" y="7315200"/>
            <a:ext cx="3657600" cy="36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9144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1440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64592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7"/>
          <p:cNvSpPr>
            <a:spLocks noGrp="1"/>
          </p:cNvSpPr>
          <p:nvPr>
            <p:ph type="pic" sz="quarter" idx="22"/>
          </p:nvPr>
        </p:nvSpPr>
        <p:spPr>
          <a:xfrm>
            <a:off x="128016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9"/>
          <p:cNvSpPr>
            <a:spLocks noGrp="1"/>
          </p:cNvSpPr>
          <p:nvPr>
            <p:ph type="pic" sz="quarter" idx="24"/>
          </p:nvPr>
        </p:nvSpPr>
        <p:spPr>
          <a:xfrm>
            <a:off x="16459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128016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85893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0058400" y="1828800"/>
            <a:ext cx="4069080" cy="5440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218920" y="3703320"/>
            <a:ext cx="4069080" cy="5440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0058399" y="7351774"/>
            <a:ext cx="4069080" cy="362102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14218919" y="0"/>
            <a:ext cx="4069080" cy="362102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13670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04621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09243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13865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618487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74049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828799" y="1828799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434053" y="1828800"/>
            <a:ext cx="4553712" cy="36393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434053" y="5504688"/>
            <a:ext cx="4553712" cy="36393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17311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333488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0085832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4581144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5590520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12838176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3579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0640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0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691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3479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06958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10437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1613916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263285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5720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3152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00584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28016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8288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45720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73152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100584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6"/>
          <p:cNvSpPr>
            <a:spLocks noGrp="1"/>
          </p:cNvSpPr>
          <p:nvPr>
            <p:ph type="pic" sz="quarter" idx="22"/>
          </p:nvPr>
        </p:nvSpPr>
        <p:spPr>
          <a:xfrm>
            <a:off x="128016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27"/>
          <p:cNvSpPr>
            <a:spLocks noGrp="1"/>
          </p:cNvSpPr>
          <p:nvPr>
            <p:ph type="pic" sz="quarter" idx="23"/>
          </p:nvPr>
        </p:nvSpPr>
        <p:spPr>
          <a:xfrm>
            <a:off x="155448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155448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994274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42758" y="2405965"/>
            <a:ext cx="10154893" cy="6160871"/>
          </a:xfrm>
          <a:custGeom>
            <a:avLst/>
            <a:gdLst>
              <a:gd name="connsiteX0" fmla="*/ 7231911 w 10154893"/>
              <a:gd name="connsiteY0" fmla="*/ 2458125 h 6160871"/>
              <a:gd name="connsiteX1" fmla="*/ 8175341 w 10154893"/>
              <a:gd name="connsiteY1" fmla="*/ 2838961 h 6160871"/>
              <a:gd name="connsiteX2" fmla="*/ 7032831 w 10154893"/>
              <a:gd name="connsiteY2" fmla="*/ 5669247 h 6160871"/>
              <a:gd name="connsiteX3" fmla="*/ 6089402 w 10154893"/>
              <a:gd name="connsiteY3" fmla="*/ 5288411 h 6160871"/>
              <a:gd name="connsiteX4" fmla="*/ 4796150 w 10154893"/>
              <a:gd name="connsiteY4" fmla="*/ 1474875 h 6160871"/>
              <a:gd name="connsiteX5" fmla="*/ 5739579 w 10154893"/>
              <a:gd name="connsiteY5" fmla="*/ 1855712 h 6160871"/>
              <a:gd name="connsiteX6" fmla="*/ 4977907 w 10154893"/>
              <a:gd name="connsiteY6" fmla="*/ 3742569 h 6160871"/>
              <a:gd name="connsiteX7" fmla="*/ 4034478 w 10154893"/>
              <a:gd name="connsiteY7" fmla="*/ 3361733 h 6160871"/>
              <a:gd name="connsiteX8" fmla="*/ 9211464 w 10154893"/>
              <a:gd name="connsiteY8" fmla="*/ 1062891 h 6160871"/>
              <a:gd name="connsiteX9" fmla="*/ 10154893 w 10154893"/>
              <a:gd name="connsiteY9" fmla="*/ 1443728 h 6160871"/>
              <a:gd name="connsiteX10" fmla="*/ 8250712 w 10154893"/>
              <a:gd name="connsiteY10" fmla="*/ 6160871 h 6160871"/>
              <a:gd name="connsiteX11" fmla="*/ 7307284 w 10154893"/>
              <a:gd name="connsiteY11" fmla="*/ 5780036 h 6160871"/>
              <a:gd name="connsiteX12" fmla="*/ 6401792 w 10154893"/>
              <a:gd name="connsiteY12" fmla="*/ 1005915 h 6160871"/>
              <a:gd name="connsiteX13" fmla="*/ 7345221 w 10154893"/>
              <a:gd name="connsiteY13" fmla="*/ 1386750 h 6160871"/>
              <a:gd name="connsiteX14" fmla="*/ 6202713 w 10154893"/>
              <a:gd name="connsiteY14" fmla="*/ 4217037 h 6160871"/>
              <a:gd name="connsiteX15" fmla="*/ 5259283 w 10154893"/>
              <a:gd name="connsiteY15" fmla="*/ 3836201 h 6160871"/>
              <a:gd name="connsiteX16" fmla="*/ 2360389 w 10154893"/>
              <a:gd name="connsiteY16" fmla="*/ 491626 h 6160871"/>
              <a:gd name="connsiteX17" fmla="*/ 3303818 w 10154893"/>
              <a:gd name="connsiteY17" fmla="*/ 872461 h 6160871"/>
              <a:gd name="connsiteX18" fmla="*/ 1399637 w 10154893"/>
              <a:gd name="connsiteY18" fmla="*/ 5589607 h 6160871"/>
              <a:gd name="connsiteX19" fmla="*/ 456209 w 10154893"/>
              <a:gd name="connsiteY19" fmla="*/ 5208769 h 6160871"/>
              <a:gd name="connsiteX20" fmla="*/ 3966031 w 10154893"/>
              <a:gd name="connsiteY20" fmla="*/ 22666 h 6160871"/>
              <a:gd name="connsiteX21" fmla="*/ 4909460 w 10154893"/>
              <a:gd name="connsiteY21" fmla="*/ 403502 h 6160871"/>
              <a:gd name="connsiteX22" fmla="*/ 3766952 w 10154893"/>
              <a:gd name="connsiteY22" fmla="*/ 3233788 h 6160871"/>
              <a:gd name="connsiteX23" fmla="*/ 2823523 w 10154893"/>
              <a:gd name="connsiteY23" fmla="*/ 2852952 h 6160871"/>
              <a:gd name="connsiteX24" fmla="*/ 1142509 w 10154893"/>
              <a:gd name="connsiteY24" fmla="*/ 0 h 6160871"/>
              <a:gd name="connsiteX25" fmla="*/ 2085939 w 10154893"/>
              <a:gd name="connsiteY25" fmla="*/ 380837 h 6160871"/>
              <a:gd name="connsiteX26" fmla="*/ 943430 w 10154893"/>
              <a:gd name="connsiteY26" fmla="*/ 3211123 h 6160871"/>
              <a:gd name="connsiteX27" fmla="*/ 0 w 10154893"/>
              <a:gd name="connsiteY27" fmla="*/ 2830287 h 616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154893" h="6160871">
                <a:moveTo>
                  <a:pt x="7231911" y="2458125"/>
                </a:moveTo>
                <a:lnTo>
                  <a:pt x="8175341" y="2838961"/>
                </a:lnTo>
                <a:lnTo>
                  <a:pt x="7032831" y="5669247"/>
                </a:lnTo>
                <a:lnTo>
                  <a:pt x="6089402" y="5288411"/>
                </a:lnTo>
                <a:close/>
                <a:moveTo>
                  <a:pt x="4796150" y="1474875"/>
                </a:moveTo>
                <a:lnTo>
                  <a:pt x="5739579" y="1855712"/>
                </a:lnTo>
                <a:lnTo>
                  <a:pt x="4977907" y="3742569"/>
                </a:lnTo>
                <a:lnTo>
                  <a:pt x="4034478" y="3361733"/>
                </a:lnTo>
                <a:close/>
                <a:moveTo>
                  <a:pt x="9211464" y="1062891"/>
                </a:moveTo>
                <a:lnTo>
                  <a:pt x="10154893" y="1443728"/>
                </a:lnTo>
                <a:lnTo>
                  <a:pt x="8250712" y="6160871"/>
                </a:lnTo>
                <a:lnTo>
                  <a:pt x="7307284" y="5780036"/>
                </a:lnTo>
                <a:close/>
                <a:moveTo>
                  <a:pt x="6401792" y="1005915"/>
                </a:moveTo>
                <a:lnTo>
                  <a:pt x="7345221" y="1386750"/>
                </a:lnTo>
                <a:lnTo>
                  <a:pt x="6202713" y="4217037"/>
                </a:lnTo>
                <a:lnTo>
                  <a:pt x="5259283" y="3836201"/>
                </a:lnTo>
                <a:close/>
                <a:moveTo>
                  <a:pt x="2360389" y="491626"/>
                </a:moveTo>
                <a:lnTo>
                  <a:pt x="3303818" y="872461"/>
                </a:lnTo>
                <a:lnTo>
                  <a:pt x="1399637" y="5589607"/>
                </a:lnTo>
                <a:lnTo>
                  <a:pt x="456209" y="5208769"/>
                </a:lnTo>
                <a:close/>
                <a:moveTo>
                  <a:pt x="3966031" y="22666"/>
                </a:moveTo>
                <a:lnTo>
                  <a:pt x="4909460" y="403502"/>
                </a:lnTo>
                <a:lnTo>
                  <a:pt x="3766952" y="3233788"/>
                </a:lnTo>
                <a:lnTo>
                  <a:pt x="2823523" y="2852952"/>
                </a:lnTo>
                <a:close/>
                <a:moveTo>
                  <a:pt x="1142509" y="0"/>
                </a:moveTo>
                <a:lnTo>
                  <a:pt x="2085939" y="380837"/>
                </a:lnTo>
                <a:lnTo>
                  <a:pt x="943430" y="3211123"/>
                </a:lnTo>
                <a:lnTo>
                  <a:pt x="0" y="2830287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1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7301762"/>
          </a:xfrm>
          <a:custGeom>
            <a:avLst/>
            <a:gdLst>
              <a:gd name="connsiteX0" fmla="*/ 1 w 9144000"/>
              <a:gd name="connsiteY0" fmla="*/ 6661682 h 7301762"/>
              <a:gd name="connsiteX1" fmla="*/ 914400 w 9144000"/>
              <a:gd name="connsiteY1" fmla="*/ 6661682 h 7301762"/>
              <a:gd name="connsiteX2" fmla="*/ 914400 w 9144000"/>
              <a:gd name="connsiteY2" fmla="*/ 7301762 h 7301762"/>
              <a:gd name="connsiteX3" fmla="*/ 1 w 9144000"/>
              <a:gd name="connsiteY3" fmla="*/ 7301762 h 7301762"/>
              <a:gd name="connsiteX4" fmla="*/ 0 w 9144000"/>
              <a:gd name="connsiteY4" fmla="*/ 5921496 h 7301762"/>
              <a:gd name="connsiteX5" fmla="*/ 1828800 w 9144000"/>
              <a:gd name="connsiteY5" fmla="*/ 5921496 h 7301762"/>
              <a:gd name="connsiteX6" fmla="*/ 1828800 w 9144000"/>
              <a:gd name="connsiteY6" fmla="*/ 6561576 h 7301762"/>
              <a:gd name="connsiteX7" fmla="*/ 0 w 9144000"/>
              <a:gd name="connsiteY7" fmla="*/ 6561576 h 7301762"/>
              <a:gd name="connsiteX8" fmla="*/ 0 w 9144000"/>
              <a:gd name="connsiteY8" fmla="*/ 5181309 h 7301762"/>
              <a:gd name="connsiteX9" fmla="*/ 2743200 w 9144000"/>
              <a:gd name="connsiteY9" fmla="*/ 5181309 h 7301762"/>
              <a:gd name="connsiteX10" fmla="*/ 2743200 w 9144000"/>
              <a:gd name="connsiteY10" fmla="*/ 5821389 h 7301762"/>
              <a:gd name="connsiteX11" fmla="*/ 0 w 9144000"/>
              <a:gd name="connsiteY11" fmla="*/ 5821389 h 7301762"/>
              <a:gd name="connsiteX12" fmla="*/ 0 w 9144000"/>
              <a:gd name="connsiteY12" fmla="*/ 4441122 h 7301762"/>
              <a:gd name="connsiteX13" fmla="*/ 3657600 w 9144000"/>
              <a:gd name="connsiteY13" fmla="*/ 4441122 h 7301762"/>
              <a:gd name="connsiteX14" fmla="*/ 3657600 w 9144000"/>
              <a:gd name="connsiteY14" fmla="*/ 5081202 h 7301762"/>
              <a:gd name="connsiteX15" fmla="*/ 0 w 9144000"/>
              <a:gd name="connsiteY15" fmla="*/ 5081202 h 7301762"/>
              <a:gd name="connsiteX16" fmla="*/ 1 w 9144000"/>
              <a:gd name="connsiteY16" fmla="*/ 3700935 h 7301762"/>
              <a:gd name="connsiteX17" fmla="*/ 4572000 w 9144000"/>
              <a:gd name="connsiteY17" fmla="*/ 3700935 h 7301762"/>
              <a:gd name="connsiteX18" fmla="*/ 4572000 w 9144000"/>
              <a:gd name="connsiteY18" fmla="*/ 4341015 h 7301762"/>
              <a:gd name="connsiteX19" fmla="*/ 1 w 9144000"/>
              <a:gd name="connsiteY19" fmla="*/ 4341015 h 7301762"/>
              <a:gd name="connsiteX20" fmla="*/ 1 w 9144000"/>
              <a:gd name="connsiteY20" fmla="*/ 2960748 h 7301762"/>
              <a:gd name="connsiteX21" fmla="*/ 5486400 w 9144000"/>
              <a:gd name="connsiteY21" fmla="*/ 2960748 h 7301762"/>
              <a:gd name="connsiteX22" fmla="*/ 5486400 w 9144000"/>
              <a:gd name="connsiteY22" fmla="*/ 3600828 h 7301762"/>
              <a:gd name="connsiteX23" fmla="*/ 1 w 9144000"/>
              <a:gd name="connsiteY23" fmla="*/ 3600828 h 7301762"/>
              <a:gd name="connsiteX24" fmla="*/ 1 w 9144000"/>
              <a:gd name="connsiteY24" fmla="*/ 2220561 h 7301762"/>
              <a:gd name="connsiteX25" fmla="*/ 6400800 w 9144000"/>
              <a:gd name="connsiteY25" fmla="*/ 2220561 h 7301762"/>
              <a:gd name="connsiteX26" fmla="*/ 6400800 w 9144000"/>
              <a:gd name="connsiteY26" fmla="*/ 2860641 h 7301762"/>
              <a:gd name="connsiteX27" fmla="*/ 1 w 9144000"/>
              <a:gd name="connsiteY27" fmla="*/ 2860641 h 7301762"/>
              <a:gd name="connsiteX28" fmla="*/ 1 w 9144000"/>
              <a:gd name="connsiteY28" fmla="*/ 1480374 h 7301762"/>
              <a:gd name="connsiteX29" fmla="*/ 7315200 w 9144000"/>
              <a:gd name="connsiteY29" fmla="*/ 1480374 h 7301762"/>
              <a:gd name="connsiteX30" fmla="*/ 7315200 w 9144000"/>
              <a:gd name="connsiteY30" fmla="*/ 2120454 h 7301762"/>
              <a:gd name="connsiteX31" fmla="*/ 1 w 9144000"/>
              <a:gd name="connsiteY31" fmla="*/ 2120454 h 7301762"/>
              <a:gd name="connsiteX32" fmla="*/ 1 w 9144000"/>
              <a:gd name="connsiteY32" fmla="*/ 740187 h 7301762"/>
              <a:gd name="connsiteX33" fmla="*/ 8229600 w 9144000"/>
              <a:gd name="connsiteY33" fmla="*/ 740187 h 7301762"/>
              <a:gd name="connsiteX34" fmla="*/ 8229600 w 9144000"/>
              <a:gd name="connsiteY34" fmla="*/ 1380267 h 7301762"/>
              <a:gd name="connsiteX35" fmla="*/ 1 w 9144000"/>
              <a:gd name="connsiteY35" fmla="*/ 1380267 h 7301762"/>
              <a:gd name="connsiteX36" fmla="*/ 1 w 9144000"/>
              <a:gd name="connsiteY36" fmla="*/ 0 h 7301762"/>
              <a:gd name="connsiteX37" fmla="*/ 9144000 w 9144000"/>
              <a:gd name="connsiteY37" fmla="*/ 0 h 7301762"/>
              <a:gd name="connsiteX38" fmla="*/ 9144000 w 9144000"/>
              <a:gd name="connsiteY38" fmla="*/ 640080 h 7301762"/>
              <a:gd name="connsiteX39" fmla="*/ 1 w 9144000"/>
              <a:gd name="connsiteY39" fmla="*/ 640080 h 730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4000" h="7301762">
                <a:moveTo>
                  <a:pt x="1" y="6661682"/>
                </a:moveTo>
                <a:lnTo>
                  <a:pt x="914400" y="6661682"/>
                </a:lnTo>
                <a:lnTo>
                  <a:pt x="914400" y="7301762"/>
                </a:lnTo>
                <a:lnTo>
                  <a:pt x="1" y="7301762"/>
                </a:lnTo>
                <a:close/>
                <a:moveTo>
                  <a:pt x="0" y="5921496"/>
                </a:moveTo>
                <a:lnTo>
                  <a:pt x="1828800" y="5921496"/>
                </a:lnTo>
                <a:lnTo>
                  <a:pt x="1828800" y="6561576"/>
                </a:lnTo>
                <a:lnTo>
                  <a:pt x="0" y="6561576"/>
                </a:lnTo>
                <a:close/>
                <a:moveTo>
                  <a:pt x="0" y="5181309"/>
                </a:moveTo>
                <a:lnTo>
                  <a:pt x="2743200" y="5181309"/>
                </a:lnTo>
                <a:lnTo>
                  <a:pt x="2743200" y="5821389"/>
                </a:lnTo>
                <a:lnTo>
                  <a:pt x="0" y="5821389"/>
                </a:lnTo>
                <a:close/>
                <a:moveTo>
                  <a:pt x="0" y="4441122"/>
                </a:moveTo>
                <a:lnTo>
                  <a:pt x="3657600" y="4441122"/>
                </a:lnTo>
                <a:lnTo>
                  <a:pt x="3657600" y="5081202"/>
                </a:lnTo>
                <a:lnTo>
                  <a:pt x="0" y="5081202"/>
                </a:lnTo>
                <a:close/>
                <a:moveTo>
                  <a:pt x="1" y="3700935"/>
                </a:moveTo>
                <a:lnTo>
                  <a:pt x="4572000" y="3700935"/>
                </a:lnTo>
                <a:lnTo>
                  <a:pt x="4572000" y="4341015"/>
                </a:lnTo>
                <a:lnTo>
                  <a:pt x="1" y="4341015"/>
                </a:lnTo>
                <a:close/>
                <a:moveTo>
                  <a:pt x="1" y="2960748"/>
                </a:moveTo>
                <a:lnTo>
                  <a:pt x="5486400" y="2960748"/>
                </a:lnTo>
                <a:lnTo>
                  <a:pt x="5486400" y="3600828"/>
                </a:lnTo>
                <a:lnTo>
                  <a:pt x="1" y="3600828"/>
                </a:lnTo>
                <a:close/>
                <a:moveTo>
                  <a:pt x="1" y="2220561"/>
                </a:moveTo>
                <a:lnTo>
                  <a:pt x="6400800" y="2220561"/>
                </a:lnTo>
                <a:lnTo>
                  <a:pt x="6400800" y="2860641"/>
                </a:lnTo>
                <a:lnTo>
                  <a:pt x="1" y="2860641"/>
                </a:lnTo>
                <a:close/>
                <a:moveTo>
                  <a:pt x="1" y="1480374"/>
                </a:moveTo>
                <a:lnTo>
                  <a:pt x="7315200" y="1480374"/>
                </a:lnTo>
                <a:lnTo>
                  <a:pt x="7315200" y="2120454"/>
                </a:lnTo>
                <a:lnTo>
                  <a:pt x="1" y="2120454"/>
                </a:lnTo>
                <a:close/>
                <a:moveTo>
                  <a:pt x="1" y="740187"/>
                </a:moveTo>
                <a:lnTo>
                  <a:pt x="8229600" y="740187"/>
                </a:lnTo>
                <a:lnTo>
                  <a:pt x="8229600" y="1380267"/>
                </a:lnTo>
                <a:lnTo>
                  <a:pt x="1" y="1380267"/>
                </a:lnTo>
                <a:close/>
                <a:moveTo>
                  <a:pt x="1" y="0"/>
                </a:moveTo>
                <a:lnTo>
                  <a:pt x="9144000" y="0"/>
                </a:lnTo>
                <a:lnTo>
                  <a:pt x="9144000" y="640080"/>
                </a:lnTo>
                <a:lnTo>
                  <a:pt x="1" y="64008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effectLst/>
        </p:spPr>
      </p:sp>
    </p:spTree>
    <p:extLst>
      <p:ext uri="{BB962C8B-B14F-4D97-AF65-F5344CB8AC3E}">
        <p14:creationId xmlns:p14="http://schemas.microsoft.com/office/powerpoint/2010/main" val="870321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005840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282446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1559052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1005840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1282446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559052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96151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92106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738360" y="3676571"/>
            <a:ext cx="6400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333488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2838176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4581144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0085832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15590520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605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/>
          </a:solidFill>
        </p:spPr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8288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096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0363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146304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19863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00800" y="5532120"/>
            <a:ext cx="3611880" cy="3611880"/>
          </a:xfrm>
          <a:prstGeom prst="roundRect">
            <a:avLst>
              <a:gd name="adj" fmla="val 1937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800" y="1828800"/>
            <a:ext cx="3611880" cy="3611880"/>
          </a:xfrm>
          <a:prstGeom prst="roundRect">
            <a:avLst>
              <a:gd name="adj" fmla="val 3318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08278" y="1828800"/>
            <a:ext cx="3611880" cy="3611880"/>
          </a:xfrm>
          <a:prstGeom prst="roundRect">
            <a:avLst>
              <a:gd name="adj" fmla="val 4239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0108278" y="5532120"/>
            <a:ext cx="3611880" cy="3611880"/>
          </a:xfrm>
          <a:prstGeom prst="roundRect">
            <a:avLst>
              <a:gd name="adj" fmla="val 3318"/>
            </a:avLst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2933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62773" y="1828829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6839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650905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62773" y="3422562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256839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650905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044971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9044971" y="1828825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862773" y="501629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256839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650905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1862773" y="661003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256839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650905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9044971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9044971" y="5016294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11439037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11439037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13833103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3833103" y="1828825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11439037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11439037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35"/>
          </p:nvPr>
        </p:nvSpPr>
        <p:spPr>
          <a:xfrm>
            <a:off x="13833103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36"/>
          </p:nvPr>
        </p:nvSpPr>
        <p:spPr>
          <a:xfrm>
            <a:off x="13833103" y="5016294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4008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8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83163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828800" y="1812897"/>
            <a:ext cx="8229600" cy="733110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85724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5"/>
          <p:cNvSpPr>
            <a:spLocks noGrp="1"/>
          </p:cNvSpPr>
          <p:nvPr>
            <p:ph type="pic" sz="quarter" idx="13"/>
          </p:nvPr>
        </p:nvSpPr>
        <p:spPr>
          <a:xfrm>
            <a:off x="2419002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1"/>
            </a:solidFill>
          </a:ln>
        </p:spPr>
      </p:sp>
      <p:sp>
        <p:nvSpPr>
          <p:cNvPr id="6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6597533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2"/>
            </a:solidFill>
          </a:ln>
        </p:spPr>
      </p:sp>
      <p:sp>
        <p:nvSpPr>
          <p:cNvPr id="7" name="Picture Placeholder 47"/>
          <p:cNvSpPr>
            <a:spLocks noGrp="1"/>
          </p:cNvSpPr>
          <p:nvPr>
            <p:ph type="pic" sz="quarter" idx="15"/>
          </p:nvPr>
        </p:nvSpPr>
        <p:spPr>
          <a:xfrm>
            <a:off x="10776064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3"/>
            </a:solidFill>
          </a:ln>
        </p:spPr>
      </p:sp>
      <p:sp>
        <p:nvSpPr>
          <p:cNvPr id="8" name="Picture Placeholder 52"/>
          <p:cNvSpPr>
            <a:spLocks noGrp="1"/>
          </p:cNvSpPr>
          <p:nvPr>
            <p:ph type="pic" sz="quarter" idx="20"/>
          </p:nvPr>
        </p:nvSpPr>
        <p:spPr>
          <a:xfrm>
            <a:off x="14954595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4"/>
            </a:solidFill>
          </a:ln>
        </p:spPr>
      </p:sp>
    </p:spTree>
    <p:extLst>
      <p:ext uri="{BB962C8B-B14F-4D97-AF65-F5344CB8AC3E}">
        <p14:creationId xmlns:p14="http://schemas.microsoft.com/office/powerpoint/2010/main" val="1418404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610197" y="2227811"/>
            <a:ext cx="8478982" cy="635092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15054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104204" y="2394091"/>
            <a:ext cx="4736211" cy="629270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53892" y="2394091"/>
            <a:ext cx="4688377" cy="621789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16731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599620" y="3125585"/>
            <a:ext cx="4572000" cy="269263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9845" y="2668398"/>
            <a:ext cx="6101542" cy="37822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563048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086928" y="2161965"/>
            <a:ext cx="9799607" cy="620565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24107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2107502" y="1980735"/>
            <a:ext cx="5318162" cy="343732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176469" y="4033222"/>
            <a:ext cx="7085709" cy="44695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625863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887199" y="1828801"/>
            <a:ext cx="6400801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32723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299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798" y="1828800"/>
            <a:ext cx="813816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149840" y="1828800"/>
            <a:ext cx="813816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1828798" y="5577840"/>
            <a:ext cx="397764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5989318" y="5577840"/>
            <a:ext cx="397764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39610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52899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6962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0972800" y="1828800"/>
            <a:ext cx="9144000" cy="731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3152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6576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31520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365760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2543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444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008888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1513332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8457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81838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0099133" y="1828800"/>
            <a:ext cx="353872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0" y="5532120"/>
            <a:ext cx="4553712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85590" y="5532120"/>
            <a:ext cx="715060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7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3735949" y="1828800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6031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828800" y="5532120"/>
            <a:ext cx="4553712" cy="36118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3735949" y="1828800"/>
            <a:ext cx="4553712" cy="731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81838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0099133" y="1828800"/>
            <a:ext cx="353872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85590" y="5532120"/>
            <a:ext cx="715060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3368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828800" y="5503025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828799" y="1828799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5958839" y="1828798"/>
            <a:ext cx="4069080" cy="728776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0088879" y="1828799"/>
            <a:ext cx="820216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14218919" y="5503024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8"/>
          <p:cNvSpPr>
            <a:spLocks noGrp="1"/>
          </p:cNvSpPr>
          <p:nvPr>
            <p:ph type="pic" sz="quarter" idx="17"/>
          </p:nvPr>
        </p:nvSpPr>
        <p:spPr>
          <a:xfrm>
            <a:off x="10088879" y="5503024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5932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98330" y="544413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>
                    <a:lumMod val="75000"/>
                    <a:lumOff val="2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www.websitename.com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9219022" y="667236"/>
            <a:ext cx="914400" cy="33855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19022" y="544413"/>
            <a:ext cx="91440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2C24A95-05C1-4CD5-A1C1-BD3EB71AAB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0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82" r:id="rId6"/>
    <p:sldLayoutId id="2147483683" r:id="rId7"/>
    <p:sldLayoutId id="2147483684" r:id="rId8"/>
    <p:sldLayoutId id="2147483666" r:id="rId9"/>
    <p:sldLayoutId id="2147483688" r:id="rId10"/>
    <p:sldLayoutId id="2147483690" r:id="rId11"/>
    <p:sldLayoutId id="2147483689" r:id="rId12"/>
    <p:sldLayoutId id="2147483685" r:id="rId13"/>
    <p:sldLayoutId id="2147483686" r:id="rId14"/>
    <p:sldLayoutId id="2147483691" r:id="rId15"/>
    <p:sldLayoutId id="2147483667" r:id="rId16"/>
    <p:sldLayoutId id="2147483687" r:id="rId17"/>
    <p:sldLayoutId id="2147483692" r:id="rId18"/>
    <p:sldLayoutId id="2147483693" r:id="rId19"/>
    <p:sldLayoutId id="2147483694" r:id="rId20"/>
    <p:sldLayoutId id="2147483695" r:id="rId21"/>
    <p:sldLayoutId id="2147483675" r:id="rId22"/>
    <p:sldLayoutId id="2147483676" r:id="rId23"/>
    <p:sldLayoutId id="2147483677" r:id="rId24"/>
    <p:sldLayoutId id="2147483680" r:id="rId25"/>
    <p:sldLayoutId id="2147483701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678" r:id="rId32"/>
    <p:sldLayoutId id="2147483668" r:id="rId33"/>
    <p:sldLayoutId id="2147483702" r:id="rId34"/>
    <p:sldLayoutId id="2147483703" r:id="rId35"/>
    <p:sldLayoutId id="2147483669" r:id="rId36"/>
    <p:sldLayoutId id="2147483704" r:id="rId37"/>
    <p:sldLayoutId id="2147483705" r:id="rId38"/>
    <p:sldLayoutId id="2147483706" r:id="rId39"/>
    <p:sldLayoutId id="2147483670" r:id="rId40"/>
    <p:sldLayoutId id="2147483707" r:id="rId41"/>
  </p:sldLayoutIdLst>
  <p:hf hdr="0" dt="0"/>
  <p:txStyles>
    <p:titleStyle>
      <a:lvl1pPr algn="l" defTabSz="1463040" rtl="0" eaLnBrk="1" latinLnBrk="0" hangingPunct="1">
        <a:lnSpc>
          <a:spcPct val="90000"/>
        </a:lnSpc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146304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6.png"/><Relationship Id="rId7" Type="http://schemas.openxmlformats.org/officeDocument/2006/relationships/image" Target="../media/image53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6.jpg"/><Relationship Id="rId7" Type="http://schemas.openxmlformats.org/officeDocument/2006/relationships/image" Target="../media/image58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10" Type="http://schemas.openxmlformats.org/officeDocument/2006/relationships/image" Target="../media/image46.png"/><Relationship Id="rId4" Type="http://schemas.openxmlformats.org/officeDocument/2006/relationships/image" Target="../media/image6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10" Type="http://schemas.openxmlformats.org/officeDocument/2006/relationships/image" Target="../media/image8.pn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45095" y="768626"/>
            <a:ext cx="17658522" cy="5753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dirty="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ОБЩЕРОССИЙСКАЯ ОБЩЕСТВЕННАЯ ОРГАНИЗАЦИЯ</a:t>
            </a:r>
          </a:p>
          <a:p>
            <a:pPr>
              <a:lnSpc>
                <a:spcPct val="130000"/>
              </a:lnSpc>
            </a:pPr>
            <a:endParaRPr lang="ru-RU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ru-RU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ru-RU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ru-RU" sz="4800" dirty="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«ВСЕРОССИЙСКОЕ ДОБРОВОЛЬНОЕ </a:t>
            </a:r>
          </a:p>
          <a:p>
            <a:pPr algn="ctr">
              <a:lnSpc>
                <a:spcPct val="130000"/>
              </a:lnSpc>
            </a:pPr>
            <a:r>
              <a:rPr lang="ru-RU" sz="4800" dirty="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ПОЖАРНОЕ ОБЩЕСТВО»</a:t>
            </a:r>
            <a:endParaRPr lang="en-US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7CCEF6-E035-43A5-B03C-E476C820B7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b="7262"/>
          <a:stretch>
            <a:fillRect/>
          </a:stretch>
        </p:blipFill>
        <p:spPr>
          <a:xfrm>
            <a:off x="29320" y="0"/>
            <a:ext cx="20116800" cy="109728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D7EF10-5A2C-4461-B90A-571A4B6F3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10" y="288958"/>
            <a:ext cx="3696921" cy="4199745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B1499964-D404-46FB-A538-01294895F67F}"/>
              </a:ext>
            </a:extLst>
          </p:cNvPr>
          <p:cNvSpPr/>
          <p:nvPr/>
        </p:nvSpPr>
        <p:spPr>
          <a:xfrm>
            <a:off x="700087" y="7436126"/>
            <a:ext cx="1877526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Белгородское региональное отделение</a:t>
            </a:r>
          </a:p>
          <a:p>
            <a:pPr algn="ctr"/>
            <a:r>
              <a:rPr lang="ru-RU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ОБЩЕРОССИЙСКОЙ ОБЩЕСТВЕННОЙ ОРГАНИЗАЦИИ</a:t>
            </a:r>
          </a:p>
          <a:p>
            <a:pPr algn="ctr"/>
            <a:r>
              <a:rPr lang="ru-RU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«ВСЕРОССИЙСКОЕ ДОБРОВОЛЬНОЕ ПОЖАРНОЕ ОБЩЕСТВО»</a:t>
            </a:r>
          </a:p>
          <a:p>
            <a:pPr algn="ctr"/>
            <a:endParaRPr lang="ru-RU" sz="3600" b="1" dirty="0">
              <a:solidFill>
                <a:schemeClr val="tx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совета БРО ВДПО Кретова Елена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89311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10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EB7780-6610-4A93-ACC0-9340EBD23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164370"/>
            <a:ext cx="1713922" cy="1947034"/>
          </a:xfrm>
          <a:prstGeom prst="rect">
            <a:avLst/>
          </a:prstGeom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D331D0D7-6E05-FDB8-3237-BC7E36FC8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3" y="3938972"/>
            <a:ext cx="5392362" cy="492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98" y="2413363"/>
            <a:ext cx="5765612" cy="8143520"/>
          </a:xfrm>
          <a:prstGeom prst="rect">
            <a:avLst/>
          </a:prstGeom>
        </p:spPr>
      </p:pic>
      <p:pic>
        <p:nvPicPr>
          <p:cNvPr id="8" name="Picture 6" descr="0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0"/>
          <a:stretch/>
        </p:blipFill>
        <p:spPr bwMode="auto">
          <a:xfrm>
            <a:off x="7002970" y="2413363"/>
            <a:ext cx="5776331" cy="81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8BB397-5FC5-4207-A5CA-D9A93735F9D7}"/>
              </a:ext>
            </a:extLst>
          </p:cNvPr>
          <p:cNvSpPr/>
          <p:nvPr/>
        </p:nvSpPr>
        <p:spPr>
          <a:xfrm>
            <a:off x="3163772" y="570659"/>
            <a:ext cx="14455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2B2E36">
                    <a:lumMod val="75000"/>
                    <a:lumOff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Региональное общественное учреждение</a:t>
            </a:r>
          </a:p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2B2E36">
                    <a:lumMod val="75000"/>
                    <a:lumOff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«Добровольная пожарная охрана Белгородской области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78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3ED051-E53F-CA76-0919-8EAE54759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27" y="5057585"/>
            <a:ext cx="9650952" cy="5711403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11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EB7780-6610-4A93-ACC0-9340EBD23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164371"/>
            <a:ext cx="1203027" cy="1366652"/>
          </a:xfrm>
          <a:prstGeom prst="rect">
            <a:avLst/>
          </a:prstGeom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D331D0D7-6E05-FDB8-3237-BC7E36FC8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28" y="192915"/>
            <a:ext cx="1452515" cy="132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8AD5B4-C26B-7510-74F2-76341D54ECF4}"/>
              </a:ext>
            </a:extLst>
          </p:cNvPr>
          <p:cNvSpPr/>
          <p:nvPr/>
        </p:nvSpPr>
        <p:spPr>
          <a:xfrm>
            <a:off x="2222869" y="318516"/>
            <a:ext cx="14455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2B2E36">
                    <a:lumMod val="75000"/>
                    <a:lumOff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Региональное общественное учреждение</a:t>
            </a:r>
          </a:p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2B2E36">
                    <a:lumMod val="75000"/>
                    <a:lumOff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«Добровольная пожарная охрана Белгородской области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AC3D81-A319-7E98-8BB4-10D00AFA9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/>
          <a:stretch>
            <a:fillRect/>
          </a:stretch>
        </p:blipFill>
        <p:spPr>
          <a:xfrm>
            <a:off x="14195398" y="1963102"/>
            <a:ext cx="5524902" cy="44062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327132-D877-E56D-826D-F776A782D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0" y="1963102"/>
            <a:ext cx="6510481" cy="36748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F754C4-1849-19F5-F1CB-4C5D8961F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22" y="1963102"/>
            <a:ext cx="6615882" cy="440628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BCE79E2-DC0E-ED27-49FA-72EDB62D3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4" y="5889583"/>
            <a:ext cx="8674498" cy="48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2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12</a:t>
            </a:fld>
            <a:endParaRPr lang="en-US"/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94CBF92B-66F4-B777-9779-0070E328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1" y="2146867"/>
            <a:ext cx="5985015" cy="84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33489B-C914-C815-21CB-744DE4D40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583" y="2144516"/>
            <a:ext cx="5819439" cy="436458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F915C2-0C1A-1024-75E2-ECD2D0375160}"/>
              </a:ext>
            </a:extLst>
          </p:cNvPr>
          <p:cNvSpPr/>
          <p:nvPr/>
        </p:nvSpPr>
        <p:spPr>
          <a:xfrm>
            <a:off x="2222869" y="318516"/>
            <a:ext cx="14455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2B2E36">
                    <a:lumMod val="75000"/>
                    <a:lumOff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Региональное общественное учреждение</a:t>
            </a:r>
          </a:p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2B2E36">
                    <a:lumMod val="75000"/>
                    <a:lumOff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«Добровольная пожарная охрана Белгородской области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5B0435-9EA3-578A-DC5D-8939B361B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164371"/>
            <a:ext cx="1203027" cy="1366652"/>
          </a:xfrm>
          <a:prstGeom prst="rect">
            <a:avLst/>
          </a:prstGeom>
        </p:spPr>
      </p:pic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93C07105-4366-4A87-B716-A300A0A91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28" y="192915"/>
            <a:ext cx="1452515" cy="132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6FA77C-8735-6B8E-4177-B92B22546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63" y="2146867"/>
            <a:ext cx="5819439" cy="43622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A5F1F7-5CFF-984D-D878-52EC954D10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9"/>
          <a:stretch>
            <a:fillRect/>
          </a:stretch>
        </p:blipFill>
        <p:spPr>
          <a:xfrm>
            <a:off x="6999145" y="6660954"/>
            <a:ext cx="5819439" cy="40015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032ACE-504E-8EAD-4A15-A2B62E7273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/>
          <a:stretch>
            <a:fillRect/>
          </a:stretch>
        </p:blipFill>
        <p:spPr>
          <a:xfrm>
            <a:off x="13439339" y="6647702"/>
            <a:ext cx="5819439" cy="401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6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F9CB-0EFD-7B57-D45F-636DF50D2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756C4C-4839-CB98-0EA8-74ADF5E6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24A95-05C1-4CD5-A1C1-BD3EB71AABA9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l" defTabSz="1492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4571A3-6F38-6E0C-83D5-D45A95338BE4}"/>
              </a:ext>
            </a:extLst>
          </p:cNvPr>
          <p:cNvSpPr/>
          <p:nvPr/>
        </p:nvSpPr>
        <p:spPr>
          <a:xfrm>
            <a:off x="1561909" y="582756"/>
            <a:ext cx="1570547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0" i="0" u="none" strike="noStrike" kern="1200" cap="none" spc="0" normalizeH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Профилактическая работа с населением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B0B78D-03D0-F424-337C-0F9053308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3442"/>
          <a:stretch/>
        </p:blipFill>
        <p:spPr>
          <a:xfrm>
            <a:off x="14045569" y="1840388"/>
            <a:ext cx="5774582" cy="40590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27B8EE5-25EA-4498-A58B-737C0EEA1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b="4582"/>
          <a:stretch/>
        </p:blipFill>
        <p:spPr bwMode="auto">
          <a:xfrm>
            <a:off x="4652306" y="1797286"/>
            <a:ext cx="3408434" cy="456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6">
            <a:extLst>
              <a:ext uri="{FF2B5EF4-FFF2-40B4-BE49-F238E27FC236}">
                <a16:creationId xmlns:a16="http://schemas.microsoft.com/office/drawing/2014/main" id="{57BC5041-DD7D-8954-D541-66CF16EA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1" y="6727070"/>
            <a:ext cx="6916244" cy="38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DB7E99-DA4E-3725-DECF-150BDA5165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2" b="3248"/>
          <a:stretch/>
        </p:blipFill>
        <p:spPr>
          <a:xfrm>
            <a:off x="465981" y="1797286"/>
            <a:ext cx="3922452" cy="4575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FA3BA-A237-1987-3728-39E129EE1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90" y="1797286"/>
            <a:ext cx="5412058" cy="4059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EE1434-1715-12C3-35A9-2C7902A5D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/>
          <a:stretch/>
        </p:blipFill>
        <p:spPr>
          <a:xfrm>
            <a:off x="7576758" y="6296991"/>
            <a:ext cx="6361177" cy="43406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22FF7C-C77F-719D-564B-F8414B2457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r="4513"/>
          <a:stretch/>
        </p:blipFill>
        <p:spPr>
          <a:xfrm>
            <a:off x="14134627" y="6296991"/>
            <a:ext cx="5778815" cy="421736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BB75B2B-1C22-EAA2-6889-1A70D0EBE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28" y="192915"/>
            <a:ext cx="1452515" cy="132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C6ECA9-6906-D6ED-4215-5243CB99DF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164371"/>
            <a:ext cx="1203027" cy="13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7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89907-5CE7-8C97-6495-FF7A53C5A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68220-75A6-D0C7-A007-708DC3E4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24A95-05C1-4CD5-A1C1-BD3EB71AABA9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l" defTabSz="1492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6845A7-965F-7459-F120-28BD126CFBCC}"/>
              </a:ext>
            </a:extLst>
          </p:cNvPr>
          <p:cNvSpPr/>
          <p:nvPr/>
        </p:nvSpPr>
        <p:spPr>
          <a:xfrm>
            <a:off x="2591543" y="508487"/>
            <a:ext cx="15180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Обучение членов добровольных пожарных дружин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280540-3099-339C-F5E0-D7D5C390B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5" y="1842446"/>
            <a:ext cx="5713863" cy="42853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52A95E-0F1D-90D5-2DA3-E72E895BF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359" y="6098056"/>
            <a:ext cx="5713863" cy="42853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3DBED3-292F-BD86-CA27-B6AB2D549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"/>
          <a:stretch>
            <a:fillRect/>
          </a:stretch>
        </p:blipFill>
        <p:spPr>
          <a:xfrm>
            <a:off x="13631893" y="1842446"/>
            <a:ext cx="6359857" cy="45821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CC2D21-468A-36BE-02FC-675A833DD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1" y="6334059"/>
            <a:ext cx="5459104" cy="40943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2FF9579-B596-2A36-C775-D15331F3E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04" y="6821476"/>
            <a:ext cx="4190561" cy="35619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AA43824-CD72-590E-7168-DB44648B09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" b="11357"/>
          <a:stretch/>
        </p:blipFill>
        <p:spPr>
          <a:xfrm>
            <a:off x="10643903" y="5855350"/>
            <a:ext cx="2987990" cy="45236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71B3BA-6A7F-248E-36F2-F47DB70321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9"/>
          <a:stretch/>
        </p:blipFill>
        <p:spPr>
          <a:xfrm>
            <a:off x="6470981" y="1842446"/>
            <a:ext cx="6870599" cy="434243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96ED23-740C-05C6-742B-02B91238D4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164371"/>
            <a:ext cx="1203027" cy="13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6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15</a:t>
            </a:fld>
            <a:endParaRPr lang="en-US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D42E93B-5AF2-4CA1-E399-AF179D365792}"/>
              </a:ext>
            </a:extLst>
          </p:cNvPr>
          <p:cNvSpPr/>
          <p:nvPr/>
        </p:nvSpPr>
        <p:spPr>
          <a:xfrm>
            <a:off x="2496221" y="198008"/>
            <a:ext cx="151802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Обучающие семинары совместно с Ассоциацией</a:t>
            </a:r>
          </a:p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«Совет муниципальных образований</a:t>
            </a:r>
            <a:r>
              <a:rPr kumimoji="0" lang="ru-RU" sz="3800" b="0" i="0" u="none" strike="noStrike" kern="1200" cap="none" spc="0" normalizeH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Белгородской области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7" b="5943"/>
          <a:stretch/>
        </p:blipFill>
        <p:spPr>
          <a:xfrm>
            <a:off x="15292394" y="1598854"/>
            <a:ext cx="4533089" cy="29734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1E82E2-C9B5-A990-F2F9-701E6F3FC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046" y="7896376"/>
            <a:ext cx="5722438" cy="27986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41BFBE-60EA-F53B-27AA-91BE1E80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2"/>
          <a:stretch/>
        </p:blipFill>
        <p:spPr>
          <a:xfrm>
            <a:off x="6798050" y="6118983"/>
            <a:ext cx="6957589" cy="45433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3357AC-3A70-FEB2-4248-67D24B351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7" y="6099528"/>
            <a:ext cx="6057834" cy="45433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30FB36-F9CA-3F75-15CC-1CDD42BE4C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1" r="15760"/>
          <a:stretch/>
        </p:blipFill>
        <p:spPr>
          <a:xfrm>
            <a:off x="483766" y="1598854"/>
            <a:ext cx="6893780" cy="42762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4A7E9A-50EA-3B98-5A89-3545D7FB92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395" y="4756645"/>
            <a:ext cx="4533089" cy="3022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84DE4-4B1C-F707-F530-3869FFB200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10529"/>
          <a:stretch>
            <a:fillRect/>
          </a:stretch>
        </p:blipFill>
        <p:spPr>
          <a:xfrm>
            <a:off x="7659172" y="1598854"/>
            <a:ext cx="7090498" cy="4575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37D491-980E-4AF3-9FA4-E63DA21571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3" y="93240"/>
            <a:ext cx="1203027" cy="13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45095" y="768626"/>
            <a:ext cx="17658522" cy="5753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dirty="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ОБЩЕРОССИЙСКАЯ ОБЩЕСТВЕННАЯ ОРГАНИЗАЦИЯ</a:t>
            </a:r>
          </a:p>
          <a:p>
            <a:pPr>
              <a:lnSpc>
                <a:spcPct val="130000"/>
              </a:lnSpc>
            </a:pPr>
            <a:endParaRPr lang="ru-RU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ru-RU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endParaRPr lang="ru-RU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ru-RU" sz="4800" dirty="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«ВСЕРОССИЙСКОЕ ДОБРОВОЛЬНОЕ </a:t>
            </a:r>
          </a:p>
          <a:p>
            <a:pPr algn="ctr">
              <a:lnSpc>
                <a:spcPct val="130000"/>
              </a:lnSpc>
            </a:pPr>
            <a:r>
              <a:rPr lang="ru-RU" sz="4800" dirty="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ПОЖАРНОЕ ОБЩЕСТВО»</a:t>
            </a:r>
            <a:endParaRPr lang="en-US" sz="48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7CCEF6-E035-43A5-B03C-E476C820B7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b="7262"/>
          <a:stretch>
            <a:fillRect/>
          </a:stretch>
        </p:blipFill>
        <p:spPr>
          <a:xfrm>
            <a:off x="29320" y="0"/>
            <a:ext cx="20116800" cy="109728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D7EF10-5A2C-4461-B90A-571A4B6F3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10" y="288958"/>
            <a:ext cx="3696921" cy="4199745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B1499964-D404-46FB-A538-01294895F67F}"/>
              </a:ext>
            </a:extLst>
          </p:cNvPr>
          <p:cNvSpPr/>
          <p:nvPr/>
        </p:nvSpPr>
        <p:spPr>
          <a:xfrm>
            <a:off x="700087" y="7436126"/>
            <a:ext cx="1877526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Белгородское региональное отделение</a:t>
            </a:r>
          </a:p>
          <a:p>
            <a:pPr algn="ctr"/>
            <a:r>
              <a:rPr lang="ru-RU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ОБЩЕРОССИЙСКОЙ ОБЩЕСТВЕННОЙ ОРГАНИЗАЦИИ</a:t>
            </a:r>
          </a:p>
          <a:p>
            <a:pPr algn="ctr"/>
            <a:r>
              <a:rPr lang="ru-RU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«ВСЕРОССИЙСКОЕ ДОБРОВОЛЬНОЕ ПОЖАРНОЕ ОБЩЕСТВО»</a:t>
            </a:r>
          </a:p>
          <a:p>
            <a:pPr algn="ctr"/>
            <a:endParaRPr lang="ru-RU" sz="3600" b="1" dirty="0">
              <a:solidFill>
                <a:schemeClr val="tx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совета БРО ВДПО Кретова Елена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37787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622" y="4793902"/>
            <a:ext cx="20133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chemeClr val="tx2">
                    <a:lumMod val="75000"/>
                    <a:lumOff val="25000"/>
                  </a:schemeClr>
                </a:solidFill>
                <a:latin typeface="Lora" panose="02000503000000020004" pitchFamily="2" charset="0"/>
              </a:defRPr>
            </a:lvl1pPr>
          </a:lstStyle>
          <a:p>
            <a:r>
              <a:rPr lang="ru-RU" sz="8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17</a:t>
            </a:fld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2C9CA1-6846-431D-B5C3-19FF3833C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" y="275880"/>
            <a:ext cx="1366993" cy="15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A5FCB73-41AF-4B37-828F-AE96B3CBE87C}"/>
              </a:ext>
            </a:extLst>
          </p:cNvPr>
          <p:cNvSpPr/>
          <p:nvPr/>
        </p:nvSpPr>
        <p:spPr>
          <a:xfrm>
            <a:off x="0" y="1701846"/>
            <a:ext cx="20112639" cy="78629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-1" y="2550112"/>
            <a:ext cx="20089193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Являясь структурным подразделением</a:t>
            </a:r>
          </a:p>
          <a:p>
            <a:pPr algn="ctr"/>
            <a:r>
              <a:rPr lang="ru-RU" sz="4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Общероссийской общественной организации</a:t>
            </a:r>
          </a:p>
          <a:p>
            <a:pPr algn="ctr"/>
            <a:r>
              <a:rPr lang="ru-RU" sz="4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«Всероссийское добровольное пожарное общество»</a:t>
            </a:r>
          </a:p>
          <a:p>
            <a:pPr marL="571500" indent="-571500" algn="ctr">
              <a:buFontTx/>
              <a:buChar char="-"/>
            </a:pPr>
            <a:r>
              <a:rPr lang="ru-RU" sz="4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Белгородское региональное отделение ВДПО </a:t>
            </a:r>
            <a:r>
              <a:rPr lang="ru-RU" sz="47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преследует извлечение прибыли в качестве основной цели своей деятельности</a:t>
            </a:r>
          </a:p>
          <a:p>
            <a:pPr marL="571500" indent="-571500" algn="ctr">
              <a:buFontTx/>
              <a:buChar char="-"/>
            </a:pPr>
            <a:r>
              <a:rPr lang="ru-RU" sz="4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не распределяет полученную прибыль между членами Общества,</a:t>
            </a:r>
          </a:p>
          <a:p>
            <a:pPr marL="571500" indent="-571500" algn="ctr">
              <a:buFontTx/>
              <a:buChar char="-"/>
            </a:pPr>
            <a:r>
              <a:rPr lang="ru-RU" sz="4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направляет ее на реализацию уставных целей и задач.</a:t>
            </a:r>
            <a:endParaRPr lang="en-US" sz="47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701170" y="10118948"/>
            <a:ext cx="751785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</a:t>
            </a:fld>
            <a:endParaRPr lang="en-US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9F357F-3A3C-4E82-BE92-6DDF341C7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" y="85380"/>
            <a:ext cx="1366993" cy="1552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1609E-48AE-C9A3-FE44-BE836F817B25}"/>
              </a:ext>
            </a:extLst>
          </p:cNvPr>
          <p:cNvSpPr txBox="1"/>
          <p:nvPr/>
        </p:nvSpPr>
        <p:spPr>
          <a:xfrm>
            <a:off x="14255261" y="8455346"/>
            <a:ext cx="515133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Устава ВДПО</a:t>
            </a:r>
            <a:endParaRPr lang="en-US" sz="47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8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1009178" y="2663417"/>
            <a:ext cx="1174214" cy="1015663"/>
          </a:xfrm>
          <a:custGeom>
            <a:avLst/>
            <a:gdLst>
              <a:gd name="connsiteX0" fmla="*/ 1287192 w 3003132"/>
              <a:gd name="connsiteY0" fmla="*/ 0 h 2654916"/>
              <a:gd name="connsiteX1" fmla="*/ 2574383 w 3003132"/>
              <a:gd name="connsiteY1" fmla="*/ 693056 h 2654916"/>
              <a:gd name="connsiteX2" fmla="*/ 2574384 w 3003132"/>
              <a:gd name="connsiteY2" fmla="*/ 693056 h 2654916"/>
              <a:gd name="connsiteX3" fmla="*/ 2574384 w 3003132"/>
              <a:gd name="connsiteY3" fmla="*/ 853922 h 2654916"/>
              <a:gd name="connsiteX4" fmla="*/ 2638074 w 3003132"/>
              <a:gd name="connsiteY4" fmla="*/ 860343 h 2654916"/>
              <a:gd name="connsiteX5" fmla="*/ 3003132 w 3003132"/>
              <a:gd name="connsiteY5" fmla="*/ 1308254 h 2654916"/>
              <a:gd name="connsiteX6" fmla="*/ 2638074 w 3003132"/>
              <a:gd name="connsiteY6" fmla="*/ 1756166 h 2654916"/>
              <a:gd name="connsiteX7" fmla="*/ 2574384 w 3003132"/>
              <a:gd name="connsiteY7" fmla="*/ 1762586 h 2654916"/>
              <a:gd name="connsiteX8" fmla="*/ 2574384 w 3003132"/>
              <a:gd name="connsiteY8" fmla="*/ 1961860 h 2654916"/>
              <a:gd name="connsiteX9" fmla="*/ 2574383 w 3003132"/>
              <a:gd name="connsiteY9" fmla="*/ 1961860 h 2654916"/>
              <a:gd name="connsiteX10" fmla="*/ 1287192 w 3003132"/>
              <a:gd name="connsiteY10" fmla="*/ 2654916 h 2654916"/>
              <a:gd name="connsiteX11" fmla="*/ 0 w 3003132"/>
              <a:gd name="connsiteY11" fmla="*/ 1961860 h 2654916"/>
              <a:gd name="connsiteX12" fmla="*/ 1 w 3003132"/>
              <a:gd name="connsiteY12" fmla="*/ 1961860 h 2654916"/>
              <a:gd name="connsiteX13" fmla="*/ 1 w 3003132"/>
              <a:gd name="connsiteY13" fmla="*/ 693056 h 2654916"/>
              <a:gd name="connsiteX14" fmla="*/ 0 w 3003132"/>
              <a:gd name="connsiteY14" fmla="*/ 693056 h 265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03132" h="2654916">
                <a:moveTo>
                  <a:pt x="1287192" y="0"/>
                </a:moveTo>
                <a:lnTo>
                  <a:pt x="2574383" y="693056"/>
                </a:lnTo>
                <a:lnTo>
                  <a:pt x="2574384" y="693056"/>
                </a:lnTo>
                <a:lnTo>
                  <a:pt x="2574384" y="853922"/>
                </a:lnTo>
                <a:lnTo>
                  <a:pt x="2638074" y="860343"/>
                </a:lnTo>
                <a:cubicBezTo>
                  <a:pt x="2846412" y="902975"/>
                  <a:pt x="3003132" y="1087312"/>
                  <a:pt x="3003132" y="1308254"/>
                </a:cubicBezTo>
                <a:cubicBezTo>
                  <a:pt x="3003132" y="1529196"/>
                  <a:pt x="2846412" y="1713533"/>
                  <a:pt x="2638074" y="1756166"/>
                </a:cubicBezTo>
                <a:lnTo>
                  <a:pt x="2574384" y="1762586"/>
                </a:lnTo>
                <a:lnTo>
                  <a:pt x="2574384" y="1961860"/>
                </a:lnTo>
                <a:lnTo>
                  <a:pt x="2574383" y="1961860"/>
                </a:lnTo>
                <a:lnTo>
                  <a:pt x="1287192" y="2654916"/>
                </a:lnTo>
                <a:lnTo>
                  <a:pt x="0" y="1961860"/>
                </a:lnTo>
                <a:lnTo>
                  <a:pt x="1" y="1961860"/>
                </a:lnTo>
                <a:lnTo>
                  <a:pt x="1" y="693056"/>
                </a:lnTo>
                <a:lnTo>
                  <a:pt x="0" y="69305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450582" y="2802877"/>
            <a:ext cx="75606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Гражданско-патриотическое воспитание детей и молодежи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27167" y="2804619"/>
            <a:ext cx="4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450582" y="7939552"/>
            <a:ext cx="74364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и осуществление противопожарной пропаганды, обучение населения мерам пожарной безопасности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450582" y="4905065"/>
            <a:ext cx="72879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и привлечение населения (добровольцев) к деятельности по предупреждению и тушению пожаров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3</a:t>
            </a:fld>
            <a:endParaRPr lang="en-US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C7E4C2F-C1CB-46FC-9A51-6B448FB58330}"/>
              </a:ext>
            </a:extLst>
          </p:cNvPr>
          <p:cNvSpPr/>
          <p:nvPr/>
        </p:nvSpPr>
        <p:spPr>
          <a:xfrm>
            <a:off x="11462274" y="503794"/>
            <a:ext cx="74484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НАПРАВЛЕНИЯ ВЗАИМОДЕЙСТВИЯ</a:t>
            </a:r>
            <a:endParaRPr lang="en-US" sz="4400" dirty="0">
              <a:solidFill>
                <a:schemeClr val="tx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Freeform 4">
            <a:extLst>
              <a:ext uri="{FF2B5EF4-FFF2-40B4-BE49-F238E27FC236}">
                <a16:creationId xmlns:a16="http://schemas.microsoft.com/office/drawing/2014/main" id="{EFB3D1CF-8F05-12A6-EAEE-5939CF1F9CD2}"/>
              </a:ext>
            </a:extLst>
          </p:cNvPr>
          <p:cNvSpPr/>
          <p:nvPr/>
        </p:nvSpPr>
        <p:spPr>
          <a:xfrm>
            <a:off x="10975060" y="5433956"/>
            <a:ext cx="1174214" cy="1015663"/>
          </a:xfrm>
          <a:custGeom>
            <a:avLst/>
            <a:gdLst>
              <a:gd name="connsiteX0" fmla="*/ 1287192 w 3003132"/>
              <a:gd name="connsiteY0" fmla="*/ 0 h 2654916"/>
              <a:gd name="connsiteX1" fmla="*/ 2574383 w 3003132"/>
              <a:gd name="connsiteY1" fmla="*/ 693056 h 2654916"/>
              <a:gd name="connsiteX2" fmla="*/ 2574384 w 3003132"/>
              <a:gd name="connsiteY2" fmla="*/ 693056 h 2654916"/>
              <a:gd name="connsiteX3" fmla="*/ 2574384 w 3003132"/>
              <a:gd name="connsiteY3" fmla="*/ 853922 h 2654916"/>
              <a:gd name="connsiteX4" fmla="*/ 2638074 w 3003132"/>
              <a:gd name="connsiteY4" fmla="*/ 860343 h 2654916"/>
              <a:gd name="connsiteX5" fmla="*/ 3003132 w 3003132"/>
              <a:gd name="connsiteY5" fmla="*/ 1308254 h 2654916"/>
              <a:gd name="connsiteX6" fmla="*/ 2638074 w 3003132"/>
              <a:gd name="connsiteY6" fmla="*/ 1756166 h 2654916"/>
              <a:gd name="connsiteX7" fmla="*/ 2574384 w 3003132"/>
              <a:gd name="connsiteY7" fmla="*/ 1762586 h 2654916"/>
              <a:gd name="connsiteX8" fmla="*/ 2574384 w 3003132"/>
              <a:gd name="connsiteY8" fmla="*/ 1961860 h 2654916"/>
              <a:gd name="connsiteX9" fmla="*/ 2574383 w 3003132"/>
              <a:gd name="connsiteY9" fmla="*/ 1961860 h 2654916"/>
              <a:gd name="connsiteX10" fmla="*/ 1287192 w 3003132"/>
              <a:gd name="connsiteY10" fmla="*/ 2654916 h 2654916"/>
              <a:gd name="connsiteX11" fmla="*/ 0 w 3003132"/>
              <a:gd name="connsiteY11" fmla="*/ 1961860 h 2654916"/>
              <a:gd name="connsiteX12" fmla="*/ 1 w 3003132"/>
              <a:gd name="connsiteY12" fmla="*/ 1961860 h 2654916"/>
              <a:gd name="connsiteX13" fmla="*/ 1 w 3003132"/>
              <a:gd name="connsiteY13" fmla="*/ 693056 h 2654916"/>
              <a:gd name="connsiteX14" fmla="*/ 0 w 3003132"/>
              <a:gd name="connsiteY14" fmla="*/ 693056 h 265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03132" h="2654916">
                <a:moveTo>
                  <a:pt x="1287192" y="0"/>
                </a:moveTo>
                <a:lnTo>
                  <a:pt x="2574383" y="693056"/>
                </a:lnTo>
                <a:lnTo>
                  <a:pt x="2574384" y="693056"/>
                </a:lnTo>
                <a:lnTo>
                  <a:pt x="2574384" y="853922"/>
                </a:lnTo>
                <a:lnTo>
                  <a:pt x="2638074" y="860343"/>
                </a:lnTo>
                <a:cubicBezTo>
                  <a:pt x="2846412" y="902975"/>
                  <a:pt x="3003132" y="1087312"/>
                  <a:pt x="3003132" y="1308254"/>
                </a:cubicBezTo>
                <a:cubicBezTo>
                  <a:pt x="3003132" y="1529196"/>
                  <a:pt x="2846412" y="1713533"/>
                  <a:pt x="2638074" y="1756166"/>
                </a:cubicBezTo>
                <a:lnTo>
                  <a:pt x="2574384" y="1762586"/>
                </a:lnTo>
                <a:lnTo>
                  <a:pt x="2574384" y="1961860"/>
                </a:lnTo>
                <a:lnTo>
                  <a:pt x="2574383" y="1961860"/>
                </a:lnTo>
                <a:lnTo>
                  <a:pt x="1287192" y="2654916"/>
                </a:lnTo>
                <a:lnTo>
                  <a:pt x="0" y="1961860"/>
                </a:lnTo>
                <a:lnTo>
                  <a:pt x="1" y="1961860"/>
                </a:lnTo>
                <a:lnTo>
                  <a:pt x="1" y="693056"/>
                </a:lnTo>
                <a:lnTo>
                  <a:pt x="0" y="69305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0F5BD88-2380-EC3E-B78E-957D50EC93C7}"/>
              </a:ext>
            </a:extLst>
          </p:cNvPr>
          <p:cNvSpPr txBox="1"/>
          <p:nvPr/>
        </p:nvSpPr>
        <p:spPr>
          <a:xfrm>
            <a:off x="11306908" y="5573656"/>
            <a:ext cx="4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63FF343C-7477-6A40-C61D-4875582D0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1402" r="3256" b="2928"/>
          <a:stretch/>
        </p:blipFill>
        <p:spPr>
          <a:xfrm>
            <a:off x="901748" y="4957541"/>
            <a:ext cx="3993439" cy="5802772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49B9512-6B2B-917D-7CB6-83D1840F7D71}"/>
              </a:ext>
            </a:extLst>
          </p:cNvPr>
          <p:cNvSpPr txBox="1"/>
          <p:nvPr/>
        </p:nvSpPr>
        <p:spPr>
          <a:xfrm>
            <a:off x="327471" y="676469"/>
            <a:ext cx="96305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2012 году Ассоциация</a:t>
            </a:r>
          </a:p>
          <a:p>
            <a:pPr algn="ctr"/>
            <a:r>
              <a:rPr lang="ru-RU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«Совет муниципальных образований Белгородской области» и БРО ВДПО заключило соглашение о взаимодействии в целях объединения усилий и повышения эффективности участия общественности и населения в деятельности по обеспечению пожарной безопасности.</a:t>
            </a:r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4B87A57C-FAD9-6B42-4619-8E462B04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"/>
          <a:stretch/>
        </p:blipFill>
        <p:spPr>
          <a:xfrm>
            <a:off x="5386253" y="4957541"/>
            <a:ext cx="4130282" cy="5802772"/>
          </a:xfrm>
          <a:prstGeom prst="rect">
            <a:avLst/>
          </a:prstGeom>
        </p:spPr>
      </p:pic>
      <p:sp>
        <p:nvSpPr>
          <p:cNvPr id="91" name="Freeform 4">
            <a:extLst>
              <a:ext uri="{FF2B5EF4-FFF2-40B4-BE49-F238E27FC236}">
                <a16:creationId xmlns:a16="http://schemas.microsoft.com/office/drawing/2014/main" id="{F5F97705-E4E3-56AB-B388-4D0E90DE3E10}"/>
              </a:ext>
            </a:extLst>
          </p:cNvPr>
          <p:cNvSpPr/>
          <p:nvPr/>
        </p:nvSpPr>
        <p:spPr>
          <a:xfrm>
            <a:off x="11009178" y="8467199"/>
            <a:ext cx="1174214" cy="1015663"/>
          </a:xfrm>
          <a:custGeom>
            <a:avLst/>
            <a:gdLst>
              <a:gd name="connsiteX0" fmla="*/ 1287192 w 3003132"/>
              <a:gd name="connsiteY0" fmla="*/ 0 h 2654916"/>
              <a:gd name="connsiteX1" fmla="*/ 2574383 w 3003132"/>
              <a:gd name="connsiteY1" fmla="*/ 693056 h 2654916"/>
              <a:gd name="connsiteX2" fmla="*/ 2574384 w 3003132"/>
              <a:gd name="connsiteY2" fmla="*/ 693056 h 2654916"/>
              <a:gd name="connsiteX3" fmla="*/ 2574384 w 3003132"/>
              <a:gd name="connsiteY3" fmla="*/ 853922 h 2654916"/>
              <a:gd name="connsiteX4" fmla="*/ 2638074 w 3003132"/>
              <a:gd name="connsiteY4" fmla="*/ 860343 h 2654916"/>
              <a:gd name="connsiteX5" fmla="*/ 3003132 w 3003132"/>
              <a:gd name="connsiteY5" fmla="*/ 1308254 h 2654916"/>
              <a:gd name="connsiteX6" fmla="*/ 2638074 w 3003132"/>
              <a:gd name="connsiteY6" fmla="*/ 1756166 h 2654916"/>
              <a:gd name="connsiteX7" fmla="*/ 2574384 w 3003132"/>
              <a:gd name="connsiteY7" fmla="*/ 1762586 h 2654916"/>
              <a:gd name="connsiteX8" fmla="*/ 2574384 w 3003132"/>
              <a:gd name="connsiteY8" fmla="*/ 1961860 h 2654916"/>
              <a:gd name="connsiteX9" fmla="*/ 2574383 w 3003132"/>
              <a:gd name="connsiteY9" fmla="*/ 1961860 h 2654916"/>
              <a:gd name="connsiteX10" fmla="*/ 1287192 w 3003132"/>
              <a:gd name="connsiteY10" fmla="*/ 2654916 h 2654916"/>
              <a:gd name="connsiteX11" fmla="*/ 0 w 3003132"/>
              <a:gd name="connsiteY11" fmla="*/ 1961860 h 2654916"/>
              <a:gd name="connsiteX12" fmla="*/ 1 w 3003132"/>
              <a:gd name="connsiteY12" fmla="*/ 1961860 h 2654916"/>
              <a:gd name="connsiteX13" fmla="*/ 1 w 3003132"/>
              <a:gd name="connsiteY13" fmla="*/ 693056 h 2654916"/>
              <a:gd name="connsiteX14" fmla="*/ 0 w 3003132"/>
              <a:gd name="connsiteY14" fmla="*/ 693056 h 265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03132" h="2654916">
                <a:moveTo>
                  <a:pt x="1287192" y="0"/>
                </a:moveTo>
                <a:lnTo>
                  <a:pt x="2574383" y="693056"/>
                </a:lnTo>
                <a:lnTo>
                  <a:pt x="2574384" y="693056"/>
                </a:lnTo>
                <a:lnTo>
                  <a:pt x="2574384" y="853922"/>
                </a:lnTo>
                <a:lnTo>
                  <a:pt x="2638074" y="860343"/>
                </a:lnTo>
                <a:cubicBezTo>
                  <a:pt x="2846412" y="902975"/>
                  <a:pt x="3003132" y="1087312"/>
                  <a:pt x="3003132" y="1308254"/>
                </a:cubicBezTo>
                <a:cubicBezTo>
                  <a:pt x="3003132" y="1529196"/>
                  <a:pt x="2846412" y="1713533"/>
                  <a:pt x="2638074" y="1756166"/>
                </a:cubicBezTo>
                <a:lnTo>
                  <a:pt x="2574384" y="1762586"/>
                </a:lnTo>
                <a:lnTo>
                  <a:pt x="2574384" y="1961860"/>
                </a:lnTo>
                <a:lnTo>
                  <a:pt x="2574383" y="1961860"/>
                </a:lnTo>
                <a:lnTo>
                  <a:pt x="1287192" y="2654916"/>
                </a:lnTo>
                <a:lnTo>
                  <a:pt x="0" y="1961860"/>
                </a:lnTo>
                <a:lnTo>
                  <a:pt x="1" y="1961860"/>
                </a:lnTo>
                <a:lnTo>
                  <a:pt x="1" y="693056"/>
                </a:lnTo>
                <a:lnTo>
                  <a:pt x="0" y="69305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BC2FB49-49EA-627E-6F7F-3225798C4E3B}"/>
              </a:ext>
            </a:extLst>
          </p:cNvPr>
          <p:cNvSpPr txBox="1"/>
          <p:nvPr/>
        </p:nvSpPr>
        <p:spPr>
          <a:xfrm>
            <a:off x="11323841" y="8609873"/>
            <a:ext cx="4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0548725D-5634-FD57-2B9D-C30CA62F1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14" y="147307"/>
            <a:ext cx="1486103" cy="1486103"/>
          </a:xfrm>
          <a:prstGeom prst="rect">
            <a:avLst/>
          </a:prstGeom>
        </p:spPr>
      </p:pic>
      <p:pic>
        <p:nvPicPr>
          <p:cNvPr id="96" name="Рисунок 1" descr="D:\Награды\Дизайн проекты\Знак ВДПО(6).tif">
            <a:extLst>
              <a:ext uri="{FF2B5EF4-FFF2-40B4-BE49-F238E27FC236}">
                <a16:creationId xmlns:a16="http://schemas.microsoft.com/office/drawing/2014/main" id="{8FABDDDD-7B4B-9ACD-3335-0AC57063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6" y="212487"/>
            <a:ext cx="1133038" cy="132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1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5" grpId="0" animBg="1"/>
      <p:bldP spid="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</a:t>
            </a:fld>
            <a:endParaRPr lang="en-US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9F357F-3A3C-4E82-BE92-6DDF341C7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" y="104430"/>
            <a:ext cx="1156285" cy="131355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42E93B-5AF2-4CA1-E399-AF179D365792}"/>
              </a:ext>
            </a:extLst>
          </p:cNvPr>
          <p:cNvSpPr/>
          <p:nvPr/>
        </p:nvSpPr>
        <p:spPr>
          <a:xfrm>
            <a:off x="2807050" y="571437"/>
            <a:ext cx="15180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АСМО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334" y="1657350"/>
            <a:ext cx="5923288" cy="44424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/>
          <a:stretch/>
        </p:blipFill>
        <p:spPr>
          <a:xfrm>
            <a:off x="267010" y="1680440"/>
            <a:ext cx="6399374" cy="44424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733BEC-C48C-D5B0-D939-74A4CDA90F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/>
          <a:stretch/>
        </p:blipFill>
        <p:spPr>
          <a:xfrm>
            <a:off x="13184919" y="6286498"/>
            <a:ext cx="6641605" cy="42826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A3D29F-E345-774B-A34C-438080E43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/>
          <a:stretch/>
        </p:blipFill>
        <p:spPr>
          <a:xfrm>
            <a:off x="6971184" y="1687423"/>
            <a:ext cx="6641605" cy="44123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A3526F-A8C1-8D55-F446-982F653FD5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/>
          <a:stretch/>
        </p:blipFill>
        <p:spPr>
          <a:xfrm>
            <a:off x="267010" y="6286501"/>
            <a:ext cx="6411629" cy="4282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F57291-E9FE-4A08-291B-70774A060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84" y="6286499"/>
            <a:ext cx="5710151" cy="42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10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"/>
          <a:stretch/>
        </p:blipFill>
        <p:spPr>
          <a:xfrm>
            <a:off x="16881" y="5359063"/>
            <a:ext cx="5492630" cy="3784939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A5FCB73-41AF-4B37-828F-AE96B3CBE87C}"/>
              </a:ext>
            </a:extLst>
          </p:cNvPr>
          <p:cNvSpPr/>
          <p:nvPr/>
        </p:nvSpPr>
        <p:spPr>
          <a:xfrm>
            <a:off x="11235775" y="1828800"/>
            <a:ext cx="8897646" cy="73152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3493" y="2334896"/>
            <a:ext cx="9127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 ОРИЕНТИРОВАННАЯ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</a:t>
            </a:r>
            <a:endParaRPr lang="en-US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846433" y="4008429"/>
            <a:ext cx="751785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508060" y="4514830"/>
            <a:ext cx="842247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ВДПО проводит разнообразные мероприятия для повышения уровня культуры пожарной безопасности населения, обучения действиям по защите жизни и здоровья в случае возгораний, пожаров, а также гражданско-патриотического воспитания детей, подростков и молодежи.</a:t>
            </a:r>
            <a:endParaRPr lang="ru-RU" sz="30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5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" b="2980"/>
          <a:stretch/>
        </p:blipFill>
        <p:spPr>
          <a:xfrm>
            <a:off x="9601" y="1828803"/>
            <a:ext cx="5571018" cy="38360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b="1"/>
          <a:stretch/>
        </p:blipFill>
        <p:spPr>
          <a:xfrm>
            <a:off x="5496259" y="1828800"/>
            <a:ext cx="5739516" cy="7315200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935132A-24A9-4113-CF60-89F85EBB8172}"/>
              </a:ext>
            </a:extLst>
          </p:cNvPr>
          <p:cNvSpPr/>
          <p:nvPr/>
        </p:nvSpPr>
        <p:spPr>
          <a:xfrm>
            <a:off x="1296537" y="451792"/>
            <a:ext cx="17922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сероссийское </a:t>
            </a:r>
            <a:r>
              <a:rPr lang="ru-RU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обровольное </a:t>
            </a:r>
            <a:r>
              <a:rPr lang="ru-RU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ожарное </a:t>
            </a:r>
            <a:r>
              <a:rPr lang="ru-RU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бщество</a:t>
            </a:r>
            <a:endParaRPr lang="ru-RU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F1FD9-B630-71A7-64EB-1C87F91FF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2" y="144186"/>
            <a:ext cx="1156285" cy="13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7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6F1F4-40AA-FE59-C241-FD62293DE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E5333-DDC9-A4E9-8872-53DE4232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24A95-05C1-4CD5-A1C1-BD3EB71AABA9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l" defTabSz="1492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E2CF11-50A7-D8A8-818F-5A5EE0CBE1B3}"/>
              </a:ext>
            </a:extLst>
          </p:cNvPr>
          <p:cNvSpPr/>
          <p:nvPr/>
        </p:nvSpPr>
        <p:spPr>
          <a:xfrm>
            <a:off x="2788739" y="589347"/>
            <a:ext cx="15180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Гражданско-патриотическое воспитание детей и молодежи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0CDBFE4-BBF5-D0FB-7C16-F38B4E227B7D}"/>
              </a:ext>
            </a:extLst>
          </p:cNvPr>
          <p:cNvSpPr/>
          <p:nvPr/>
        </p:nvSpPr>
        <p:spPr>
          <a:xfrm>
            <a:off x="0" y="9491887"/>
            <a:ext cx="2011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конкурс детско-юношеского-</a:t>
            </a:r>
            <a:r>
              <a:rPr lang="ru-RU" sz="3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творчества по пожарной безопасности</a:t>
            </a:r>
          </a:p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«Неопалимая купина» и Всероссийский конкурс литературного творчества «Человек доброй воли»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7A0C28-BCB7-07A5-99F7-52AD6C7DB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12" y="5775021"/>
            <a:ext cx="4435938" cy="33269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C13077-6E84-415E-65D8-58F136F07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1903783"/>
            <a:ext cx="4541956" cy="34064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C12726-4744-1FA8-EF38-24DC5D062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/>
          <a:stretch>
            <a:fillRect/>
          </a:stretch>
        </p:blipFill>
        <p:spPr>
          <a:xfrm>
            <a:off x="5072195" y="5886186"/>
            <a:ext cx="4694657" cy="32514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5F96EC-053A-C220-D35B-C8603754B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0"/>
          <a:stretch>
            <a:fillRect/>
          </a:stretch>
        </p:blipFill>
        <p:spPr>
          <a:xfrm>
            <a:off x="14826425" y="1968327"/>
            <a:ext cx="4769247" cy="30952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73DC64-ED0C-6F14-3EAB-7508728A2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77" y="1913969"/>
            <a:ext cx="4461900" cy="3346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F6DF98-4DF7-882A-005D-A43E43645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"/>
          <a:stretch>
            <a:fillRect/>
          </a:stretch>
        </p:blipFill>
        <p:spPr>
          <a:xfrm>
            <a:off x="293625" y="5843753"/>
            <a:ext cx="4565177" cy="3271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55C251-11EF-F33C-85F4-8B069778B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13900"/>
          <a:stretch>
            <a:fillRect/>
          </a:stretch>
        </p:blipFill>
        <p:spPr>
          <a:xfrm>
            <a:off x="14826425" y="5201378"/>
            <a:ext cx="4906693" cy="38706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7A336D-CEAE-8E13-0536-1FC77CDAC4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0"/>
          <a:stretch>
            <a:fillRect/>
          </a:stretch>
        </p:blipFill>
        <p:spPr>
          <a:xfrm>
            <a:off x="9608252" y="1933803"/>
            <a:ext cx="4794688" cy="3346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8BDC7C-69E0-FE8A-92A6-FE99CB987F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213570"/>
            <a:ext cx="1156285" cy="13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8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BBDD-62CB-4373-856E-2590587A8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1E3A6-3F6D-7DE4-7341-2CB56AFE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24A95-05C1-4CD5-A1C1-BD3EB71AABA9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l" defTabSz="1492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9D9316-2DDC-BCAE-8F64-F5B0EDBE3D06}"/>
              </a:ext>
            </a:extLst>
          </p:cNvPr>
          <p:cNvSpPr/>
          <p:nvPr/>
        </p:nvSpPr>
        <p:spPr>
          <a:xfrm>
            <a:off x="3053782" y="589347"/>
            <a:ext cx="15180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Гражданско-патриотическое воспитание детей и молодежи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89EEFB-8300-08EF-B20B-4E004ADD3B20}"/>
              </a:ext>
            </a:extLst>
          </p:cNvPr>
          <p:cNvSpPr/>
          <p:nvPr/>
        </p:nvSpPr>
        <p:spPr>
          <a:xfrm>
            <a:off x="2033262" y="9931361"/>
            <a:ext cx="162388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Тематические противопожарные мероприятия с детьми и подростками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82A190-1311-E982-E93A-9CAF44DC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/>
          <a:stretch/>
        </p:blipFill>
        <p:spPr>
          <a:xfrm>
            <a:off x="15995925" y="1849529"/>
            <a:ext cx="3809489" cy="32584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434218-650C-01AA-D2E3-23BB5E047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21793" r="4158"/>
          <a:stretch/>
        </p:blipFill>
        <p:spPr>
          <a:xfrm>
            <a:off x="5040490" y="1849529"/>
            <a:ext cx="5216238" cy="33357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E275A3-69E9-9C4F-3F46-D306AA54A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1" y="1849529"/>
            <a:ext cx="4628714" cy="3471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C58473-E416-8CAC-145A-A54960F5AC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2779"/>
          <a:stretch>
            <a:fillRect/>
          </a:stretch>
        </p:blipFill>
        <p:spPr>
          <a:xfrm>
            <a:off x="230330" y="5614884"/>
            <a:ext cx="5668099" cy="41122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B33754-4244-BD6D-5149-A260DCB49C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4"/>
          <a:stretch/>
        </p:blipFill>
        <p:spPr>
          <a:xfrm>
            <a:off x="13199165" y="5500121"/>
            <a:ext cx="6401158" cy="4225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52F5DE-F29B-11FF-38EB-DFFA95FFF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>
            <a:fillRect/>
          </a:stretch>
        </p:blipFill>
        <p:spPr>
          <a:xfrm>
            <a:off x="6219152" y="5364156"/>
            <a:ext cx="6586452" cy="4361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D2319-5CC0-9848-9CEB-3DAF274B16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2913"/>
          <a:stretch>
            <a:fillRect/>
          </a:stretch>
        </p:blipFill>
        <p:spPr>
          <a:xfrm>
            <a:off x="10445465" y="1861457"/>
            <a:ext cx="5361723" cy="36386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8CB4CA-C1B5-E245-E518-F082D42097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" y="104430"/>
            <a:ext cx="1156285" cy="13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6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F4230-1F7F-47C7-84BD-BA3F9FCA3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AEDB3A-7A6B-A76A-E3C3-91F19FA9D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" b="3822"/>
          <a:stretch>
            <a:fillRect/>
          </a:stretch>
        </p:blipFill>
        <p:spPr>
          <a:xfrm>
            <a:off x="13565110" y="1782777"/>
            <a:ext cx="5907099" cy="38581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79BC6B-2047-2E49-5788-16C78733C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3"/>
          <a:stretch/>
        </p:blipFill>
        <p:spPr>
          <a:xfrm>
            <a:off x="13582962" y="6016321"/>
            <a:ext cx="5983833" cy="38581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78453FF-71A4-F120-BC0D-752A6B849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b="17452"/>
          <a:stretch/>
        </p:blipFill>
        <p:spPr>
          <a:xfrm>
            <a:off x="7003752" y="6002825"/>
            <a:ext cx="5983835" cy="38956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213C6E-C6B6-72F0-9504-D5637D610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757154" y="1785002"/>
            <a:ext cx="5543806" cy="38956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CC566-65C9-AF00-3BE6-3DC9960C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24A95-05C1-4CD5-A1C1-BD3EB71AABA9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l" defTabSz="1492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400CE2-0975-76DA-23CB-DADA65A12D59}"/>
              </a:ext>
            </a:extLst>
          </p:cNvPr>
          <p:cNvSpPr/>
          <p:nvPr/>
        </p:nvSpPr>
        <p:spPr>
          <a:xfrm>
            <a:off x="3053782" y="589347"/>
            <a:ext cx="15180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2B2E3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Гражданско-патриотическое воспитание детей и молодежи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27F34B-6854-8596-C5B3-6D8B29924E33}"/>
              </a:ext>
            </a:extLst>
          </p:cNvPr>
          <p:cNvSpPr/>
          <p:nvPr/>
        </p:nvSpPr>
        <p:spPr>
          <a:xfrm>
            <a:off x="2033262" y="10069906"/>
            <a:ext cx="162388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Тематические противопожарные мероприятия с детьми и подростками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47753-3068-E0B6-E4CB-A69A97A7F91E}"/>
              </a:ext>
            </a:extLst>
          </p:cNvPr>
          <p:cNvSpPr txBox="1"/>
          <p:nvPr/>
        </p:nvSpPr>
        <p:spPr>
          <a:xfrm>
            <a:off x="9310392" y="6076184"/>
            <a:ext cx="3621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Экскурсии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пожарные части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C34136-F677-87A9-F6E0-CE2C50DB2943}"/>
              </a:ext>
            </a:extLst>
          </p:cNvPr>
          <p:cNvSpPr txBox="1"/>
          <p:nvPr/>
        </p:nvSpPr>
        <p:spPr>
          <a:xfrm>
            <a:off x="842414" y="1856627"/>
            <a:ext cx="54585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Мероприятие, посвященное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Дню пожарной охраны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C571FD-2C43-C034-2258-6D4DE6989198}"/>
              </a:ext>
            </a:extLst>
          </p:cNvPr>
          <p:cNvSpPr txBox="1"/>
          <p:nvPr/>
        </p:nvSpPr>
        <p:spPr>
          <a:xfrm>
            <a:off x="15656750" y="9301767"/>
            <a:ext cx="3910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«Новогодняя елка</a:t>
            </a:r>
            <a:endParaRPr lang="en-US" sz="3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36992BB-3A48-EC0E-11C9-94E6069E7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>
          <a:xfrm>
            <a:off x="757154" y="6002826"/>
            <a:ext cx="5543806" cy="38956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8D4BF6-B74F-2160-754D-8C20679B6CCB}"/>
              </a:ext>
            </a:extLst>
          </p:cNvPr>
          <p:cNvSpPr txBox="1"/>
          <p:nvPr/>
        </p:nvSpPr>
        <p:spPr>
          <a:xfrm>
            <a:off x="2666517" y="8824713"/>
            <a:ext cx="35589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Спортивные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пожарные старты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3D3D1-2B3F-D9D1-FBC0-8DAECFEF5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"/>
          <a:stretch/>
        </p:blipFill>
        <p:spPr>
          <a:xfrm>
            <a:off x="6961825" y="1785002"/>
            <a:ext cx="6067688" cy="38956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C571FD-2C43-C034-2258-6D4DE6989198}"/>
              </a:ext>
            </a:extLst>
          </p:cNvPr>
          <p:cNvSpPr txBox="1"/>
          <p:nvPr/>
        </p:nvSpPr>
        <p:spPr>
          <a:xfrm>
            <a:off x="13746595" y="4640057"/>
            <a:ext cx="5656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</a:p>
          <a:p>
            <a:pPr algn="ctr"/>
            <a:r>
              <a:rPr lang="ru-R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«Академия безопасности»</a:t>
            </a:r>
            <a:endParaRPr lang="en-US" sz="3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8A8138-1A08-8AB3-9864-560F193AA8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" y="104430"/>
            <a:ext cx="1156285" cy="13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E5AC1-3FD5-AAE6-FCE1-C5D9F3D12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2A281E-D11F-4341-2F34-4434C6E06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r="10538"/>
          <a:stretch>
            <a:fillRect/>
          </a:stretch>
        </p:blipFill>
        <p:spPr>
          <a:xfrm>
            <a:off x="9403105" y="5699727"/>
            <a:ext cx="4333749" cy="42039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9AB20-9313-B788-18DB-66AEF832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24A95-05C1-4CD5-A1C1-BD3EB71AABA9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l" defTabSz="1492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A07F1-BDA0-4E6D-F6DF-00DF303EA776}"/>
              </a:ext>
            </a:extLst>
          </p:cNvPr>
          <p:cNvSpPr/>
          <p:nvPr/>
        </p:nvSpPr>
        <p:spPr>
          <a:xfrm>
            <a:off x="2807050" y="583627"/>
            <a:ext cx="15180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dirty="0">
                <a:solidFill>
                  <a:srgbClr val="2B2E36">
                    <a:lumMod val="75000"/>
                    <a:lumOff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Профилактическая работа с населением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2B2E36">
                  <a:lumMod val="75000"/>
                  <a:lumOff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265150-F1AD-E46B-F703-FBD726AA9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" y="161580"/>
            <a:ext cx="1366993" cy="15529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01BCC6-BDE6-96A9-2560-799C9241D77F}"/>
              </a:ext>
            </a:extLst>
          </p:cNvPr>
          <p:cNvSpPr/>
          <p:nvPr/>
        </p:nvSpPr>
        <p:spPr>
          <a:xfrm>
            <a:off x="2033262" y="10069906"/>
            <a:ext cx="162388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92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Беседы, лекции, инструктажи по пожарной безопасности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EBA942-F7F9-327A-A4E7-D3E55ECC4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7"/>
          <a:stretch/>
        </p:blipFill>
        <p:spPr>
          <a:xfrm>
            <a:off x="6510496" y="1683857"/>
            <a:ext cx="6040652" cy="42311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9AF59C3-34F1-FDFF-6EA8-D64DA872C8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/>
          <a:stretch/>
        </p:blipFill>
        <p:spPr>
          <a:xfrm>
            <a:off x="13961671" y="5663045"/>
            <a:ext cx="6205635" cy="42311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4976B01-FCCC-0BCA-110C-981418280D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1960012"/>
            <a:ext cx="5304239" cy="39781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639F711-A893-2577-1406-D1F29690B0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1" y="6328303"/>
            <a:ext cx="4709926" cy="3553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A8C519-6B51-6870-1694-D2C5F54952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7"/>
          <a:stretch>
            <a:fillRect/>
          </a:stretch>
        </p:blipFill>
        <p:spPr>
          <a:xfrm>
            <a:off x="12642291" y="1683857"/>
            <a:ext cx="7389412" cy="3742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EB56EB-7B74-230C-4025-8FE49B8BB8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12103"/>
          <a:stretch>
            <a:fillRect/>
          </a:stretch>
        </p:blipFill>
        <p:spPr>
          <a:xfrm>
            <a:off x="5090825" y="6126095"/>
            <a:ext cx="4140471" cy="37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37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nix Single Blue 01">
      <a:dk1>
        <a:sysClr val="windowText" lastClr="000000"/>
      </a:dk1>
      <a:lt1>
        <a:sysClr val="window" lastClr="FFFFFF"/>
      </a:lt1>
      <a:dk2>
        <a:srgbClr val="2B2E36"/>
      </a:dk2>
      <a:lt2>
        <a:srgbClr val="F2F6F7"/>
      </a:lt2>
      <a:accent1>
        <a:srgbClr val="2099D8"/>
      </a:accent1>
      <a:accent2>
        <a:srgbClr val="27A6C2"/>
      </a:accent2>
      <a:accent3>
        <a:srgbClr val="5BBE77"/>
      </a:accent3>
      <a:accent4>
        <a:srgbClr val="8DC928"/>
      </a:accent4>
      <a:accent5>
        <a:srgbClr val="60C067"/>
      </a:accent5>
      <a:accent6>
        <a:srgbClr val="AAB2BD"/>
      </a:accent6>
      <a:hlink>
        <a:srgbClr val="E33D49"/>
      </a:hlink>
      <a:folHlink>
        <a:srgbClr val="6899D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6608</TotalTime>
  <Words>369</Words>
  <Application>Microsoft Office PowerPoint</Application>
  <PresentationFormat>Произвольный</PresentationFormat>
  <Paragraphs>87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Roboto</vt:lpstr>
      <vt:lpstr>Roboto Condensed Light</vt:lpstr>
      <vt:lpstr>Tahoma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SimpleSmart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Hamilton</dc:creator>
  <cp:lastModifiedBy>vdpo_dpo_Irina@outlook.com</cp:lastModifiedBy>
  <cp:revision>1087</cp:revision>
  <cp:lastPrinted>2023-05-15T06:24:53Z</cp:lastPrinted>
  <dcterms:created xsi:type="dcterms:W3CDTF">2016-01-14T06:05:40Z</dcterms:created>
  <dcterms:modified xsi:type="dcterms:W3CDTF">2025-11-24T08:47:22Z</dcterms:modified>
</cp:coreProperties>
</file>