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6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7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8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9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0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11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heme/theme12.xml" ContentType="application/vnd.openxmlformats-officedocument.theme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theme/theme13.xml" ContentType="application/vnd.openxmlformats-officedocument.theme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14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theme/theme15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theme/theme16.xml" ContentType="application/vnd.openxmlformats-officedocument.theme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theme/theme17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18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theme/theme19.xml" ContentType="application/vnd.openxmlformats-officedocument.theme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36" r:id="rId3"/>
    <p:sldMasterId id="2147483850" r:id="rId4"/>
    <p:sldMasterId id="2147483888" r:id="rId5"/>
    <p:sldMasterId id="2147483926" r:id="rId6"/>
    <p:sldMasterId id="2147484002" r:id="rId7"/>
    <p:sldMasterId id="2147484040" r:id="rId8"/>
    <p:sldMasterId id="2147484078" r:id="rId9"/>
    <p:sldMasterId id="2147484154" r:id="rId10"/>
    <p:sldMasterId id="2147484268" r:id="rId11"/>
    <p:sldMasterId id="2147484306" r:id="rId12"/>
    <p:sldMasterId id="2147484344" r:id="rId13"/>
    <p:sldMasterId id="2147484382" r:id="rId14"/>
    <p:sldMasterId id="2147484420" r:id="rId15"/>
    <p:sldMasterId id="2147484458" r:id="rId16"/>
    <p:sldMasterId id="2147484496" r:id="rId17"/>
    <p:sldMasterId id="2147484534" r:id="rId18"/>
    <p:sldMasterId id="2147484572" r:id="rId19"/>
    <p:sldMasterId id="2147484610" r:id="rId20"/>
  </p:sldMasterIdLst>
  <p:handoutMasterIdLst>
    <p:handoutMasterId r:id="rId44"/>
  </p:handoutMasterIdLst>
  <p:sldIdLst>
    <p:sldId id="258" r:id="rId21"/>
    <p:sldId id="260" r:id="rId22"/>
    <p:sldId id="292" r:id="rId23"/>
    <p:sldId id="262" r:id="rId24"/>
    <p:sldId id="268" r:id="rId25"/>
    <p:sldId id="293" r:id="rId26"/>
    <p:sldId id="270" r:id="rId27"/>
    <p:sldId id="272" r:id="rId28"/>
    <p:sldId id="295" r:id="rId29"/>
    <p:sldId id="296" r:id="rId30"/>
    <p:sldId id="276" r:id="rId31"/>
    <p:sldId id="278" r:id="rId32"/>
    <p:sldId id="298" r:id="rId33"/>
    <p:sldId id="300" r:id="rId34"/>
    <p:sldId id="302" r:id="rId35"/>
    <p:sldId id="304" r:id="rId36"/>
    <p:sldId id="306" r:id="rId37"/>
    <p:sldId id="308" r:id="rId38"/>
    <p:sldId id="280" r:id="rId39"/>
    <p:sldId id="310" r:id="rId40"/>
    <p:sldId id="284" r:id="rId41"/>
    <p:sldId id="311" r:id="rId42"/>
    <p:sldId id="290" r:id="rId4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17C"/>
    <a:srgbClr val="434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1AEFC-037F-40C0-80CF-239949DB04E7}" type="datetimeFigureOut">
              <a:rPr lang="ru-RU" smtClean="0"/>
              <a:pPr/>
              <a:t>24.10.2023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197B8-A175-4BE9-991D-E1A6B20BA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43221" y="1335811"/>
            <a:ext cx="3895614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32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543221" y="2832562"/>
            <a:ext cx="3895613" cy="9429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66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люсы и мину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1339911" y="2736830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5023163" y="2736828"/>
            <a:ext cx="2779414" cy="227595"/>
          </a:xfrm>
        </p:spPr>
        <p:txBody>
          <a:bodyPr lIns="36000" rIns="36000">
            <a:noAutofit/>
          </a:bodyPr>
          <a:lstStyle>
            <a:lvl1pPr marL="0" indent="0" algn="ctr">
              <a:buNone/>
              <a:defRPr sz="1300" b="1" i="0" cap="all" spc="2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1667169" y="3333999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1667169" y="4198810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34" hasCustomPrompt="1"/>
          </p:nvPr>
        </p:nvSpPr>
        <p:spPr>
          <a:xfrm>
            <a:off x="1667169" y="5063621"/>
            <a:ext cx="2372268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5350421" y="3333999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36" hasCustomPrompt="1"/>
          </p:nvPr>
        </p:nvSpPr>
        <p:spPr>
          <a:xfrm>
            <a:off x="5350421" y="4198810"/>
            <a:ext cx="2362220" cy="207606"/>
          </a:xfrm>
        </p:spPr>
        <p:txBody>
          <a:bodyPr lIns="90000">
            <a:noAutofit/>
          </a:bodyPr>
          <a:lstStyle>
            <a:lvl1pPr marL="0" indent="0">
              <a:buNone/>
              <a:defRPr sz="1300" b="1" i="0" spc="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38" hasCustomPrompt="1"/>
          </p:nvPr>
        </p:nvSpPr>
        <p:spPr>
          <a:xfrm>
            <a:off x="1665215" y="3551653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39" hasCustomPrompt="1"/>
          </p:nvPr>
        </p:nvSpPr>
        <p:spPr>
          <a:xfrm>
            <a:off x="1665215" y="4418081"/>
            <a:ext cx="2374222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0" hasCustomPrompt="1"/>
          </p:nvPr>
        </p:nvSpPr>
        <p:spPr>
          <a:xfrm>
            <a:off x="1665215" y="5281275"/>
            <a:ext cx="236868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1"/>
          <p:cNvSpPr>
            <a:spLocks noGrp="1"/>
          </p:cNvSpPr>
          <p:nvPr>
            <p:ph type="body" sz="quarter" idx="41" hasCustomPrompt="1"/>
          </p:nvPr>
        </p:nvSpPr>
        <p:spPr>
          <a:xfrm>
            <a:off x="5350421" y="3551653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2"/>
          <p:cNvSpPr>
            <a:spLocks noGrp="1"/>
          </p:cNvSpPr>
          <p:nvPr>
            <p:ph type="body" sz="quarter" idx="42" hasCustomPrompt="1"/>
          </p:nvPr>
        </p:nvSpPr>
        <p:spPr>
          <a:xfrm>
            <a:off x="5350421" y="4418081"/>
            <a:ext cx="2362220" cy="55838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2892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4" name="Текст  13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767079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202584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53978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402915" y="1792131"/>
            <a:ext cx="6388274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4915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3009858"/>
            <a:ext cx="2291480" cy="846624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2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3006882"/>
            <a:ext cx="2291480" cy="8496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3"/>
          <p:cNvSpPr>
            <a:spLocks noGrp="1"/>
          </p:cNvSpPr>
          <p:nvPr>
            <p:ph type="body" sz="quarter" idx="45" hasCustomPrompt="1"/>
          </p:nvPr>
        </p:nvSpPr>
        <p:spPr>
          <a:xfrm>
            <a:off x="3430149" y="4725271"/>
            <a:ext cx="2291480" cy="849906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1" y="2619349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46" hasCustomPrompt="1"/>
          </p:nvPr>
        </p:nvSpPr>
        <p:spPr>
          <a:xfrm>
            <a:off x="3430149" y="4337738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47" hasCustomPrompt="1"/>
          </p:nvPr>
        </p:nvSpPr>
        <p:spPr>
          <a:xfrm>
            <a:off x="5970414" y="2619348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9985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8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79232" y="2188723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79231" y="2586303"/>
            <a:ext cx="2291480" cy="8872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40" hasCustomPrompt="1"/>
          </p:nvPr>
        </p:nvSpPr>
        <p:spPr>
          <a:xfrm>
            <a:off x="879232" y="4536730"/>
            <a:ext cx="2291480" cy="388800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41" hasCustomPrompt="1"/>
          </p:nvPr>
        </p:nvSpPr>
        <p:spPr>
          <a:xfrm>
            <a:off x="877301" y="4935577"/>
            <a:ext cx="2291480" cy="88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2" hasCustomPrompt="1"/>
          </p:nvPr>
        </p:nvSpPr>
        <p:spPr>
          <a:xfrm>
            <a:off x="5970414" y="2188722"/>
            <a:ext cx="2291480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3" hasCustomPrompt="1"/>
          </p:nvPr>
        </p:nvSpPr>
        <p:spPr>
          <a:xfrm>
            <a:off x="5970414" y="2588869"/>
            <a:ext cx="2291480" cy="883466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5970413" y="4536730"/>
            <a:ext cx="2291481" cy="388800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5968064" y="4937253"/>
            <a:ext cx="2291480" cy="880324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052065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744029" y="2514402"/>
            <a:ext cx="2291480" cy="792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9" hasCustomPrompt="1"/>
          </p:nvPr>
        </p:nvSpPr>
        <p:spPr>
          <a:xfrm>
            <a:off x="886774" y="4037238"/>
            <a:ext cx="2291480" cy="791998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3" hasCustomPrompt="1"/>
          </p:nvPr>
        </p:nvSpPr>
        <p:spPr>
          <a:xfrm>
            <a:off x="6141863" y="2517904"/>
            <a:ext cx="2291480" cy="788498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45" hasCustomPrompt="1"/>
          </p:nvPr>
        </p:nvSpPr>
        <p:spPr>
          <a:xfrm>
            <a:off x="5941838" y="4037236"/>
            <a:ext cx="2291480" cy="792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5"/>
          <p:cNvSpPr>
            <a:spLocks noGrp="1"/>
          </p:cNvSpPr>
          <p:nvPr>
            <p:ph type="body" sz="quarter" idx="47" hasCustomPrompt="1"/>
          </p:nvPr>
        </p:nvSpPr>
        <p:spPr>
          <a:xfrm>
            <a:off x="3432398" y="5455186"/>
            <a:ext cx="2291480" cy="792000"/>
          </a:xfrm>
        </p:spPr>
        <p:txBody>
          <a:bodyPr t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35" hasCustomPrompt="1"/>
          </p:nvPr>
        </p:nvSpPr>
        <p:spPr>
          <a:xfrm>
            <a:off x="744029" y="2104312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886774" y="3634520"/>
            <a:ext cx="2291480" cy="387533"/>
          </a:xfrm>
        </p:spPr>
        <p:txBody>
          <a:bodyPr anchor="b"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9" hasCustomPrompt="1"/>
          </p:nvPr>
        </p:nvSpPr>
        <p:spPr>
          <a:xfrm>
            <a:off x="6141863" y="2109749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50" hasCustomPrompt="1"/>
          </p:nvPr>
        </p:nvSpPr>
        <p:spPr>
          <a:xfrm>
            <a:off x="5941838" y="3634520"/>
            <a:ext cx="2291480" cy="387533"/>
          </a:xfrm>
        </p:spPr>
        <p:txBody>
          <a:bodyPr anchor="b"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51" hasCustomPrompt="1"/>
          </p:nvPr>
        </p:nvSpPr>
        <p:spPr>
          <a:xfrm>
            <a:off x="3432206" y="5054824"/>
            <a:ext cx="2291480" cy="387533"/>
          </a:xfrm>
        </p:spPr>
        <p:txBody>
          <a:bodyPr anchor="b">
            <a:noAutofit/>
          </a:bodyPr>
          <a:lstStyle>
            <a:lvl1pPr marL="0" indent="0" algn="ct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98913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связе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37847" y="2342156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937846" y="2586303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718014" y="3516793"/>
            <a:ext cx="2291480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718013" y="3760940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937847" y="4691430"/>
            <a:ext cx="2296504" cy="234100"/>
          </a:xfrm>
        </p:spPr>
        <p:txBody>
          <a:bodyPr>
            <a:noAutofit/>
          </a:bodyPr>
          <a:lstStyle>
            <a:lvl1pPr marL="0" indent="0" algn="r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942870" y="4935577"/>
            <a:ext cx="2291480" cy="576000"/>
          </a:xfrm>
        </p:spPr>
        <p:txBody>
          <a:bodyPr tIns="0">
            <a:noAutofit/>
          </a:bodyPr>
          <a:lstStyle>
            <a:lvl1pPr marL="0" indent="0" algn="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5911799" y="2339698"/>
            <a:ext cx="2291480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5911799" y="2588869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143354" y="3516793"/>
            <a:ext cx="2291481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143355" y="3762616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5908214" y="4693106"/>
            <a:ext cx="2295065" cy="2341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5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5911799" y="4935577"/>
            <a:ext cx="2291480" cy="576000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85850" y="1112945"/>
            <a:ext cx="6934200" cy="400182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22090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24598" y="1646238"/>
            <a:ext cx="6486258" cy="3348037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3600" b="1" kern="1200" cap="none" spc="9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540532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1044140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6" hasCustomPrompt="1"/>
          </p:nvPr>
        </p:nvSpPr>
        <p:spPr>
          <a:xfrm>
            <a:off x="2527684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37" hasCustomPrompt="1"/>
          </p:nvPr>
        </p:nvSpPr>
        <p:spPr>
          <a:xfrm>
            <a:off x="3944416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год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38" hasCustomPrompt="1"/>
          </p:nvPr>
        </p:nvSpPr>
        <p:spPr>
          <a:xfrm>
            <a:off x="5415518" y="459145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39" hasCustomPrompt="1"/>
          </p:nvPr>
        </p:nvSpPr>
        <p:spPr>
          <a:xfrm>
            <a:off x="6916182" y="3582166"/>
            <a:ext cx="1260000" cy="292100"/>
          </a:xfrm>
        </p:spPr>
        <p:txBody>
          <a:bodyPr tIns="0">
            <a:noAutofit/>
          </a:bodyPr>
          <a:lstStyle>
            <a:lvl1pPr marL="0" indent="0" algn="ctr">
              <a:buNone/>
              <a:defRPr sz="22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840993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2357021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5226718" y="2797580"/>
            <a:ext cx="1584000" cy="685254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3743171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6754182" y="4943230"/>
            <a:ext cx="1584000" cy="91282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5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1044575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48" hasCustomPrompt="1"/>
          </p:nvPr>
        </p:nvSpPr>
        <p:spPr>
          <a:xfrm>
            <a:off x="2528796" y="4373968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3" name="Текст 14"/>
          <p:cNvSpPr>
            <a:spLocks noGrp="1"/>
          </p:cNvSpPr>
          <p:nvPr>
            <p:ph type="body" sz="quarter" idx="49" hasCustomPrompt="1"/>
          </p:nvPr>
        </p:nvSpPr>
        <p:spPr>
          <a:xfrm>
            <a:off x="3941021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26" name="Текст 15"/>
          <p:cNvSpPr>
            <a:spLocks noGrp="1"/>
          </p:cNvSpPr>
          <p:nvPr>
            <p:ph type="body" sz="quarter" idx="50" hasCustomPrompt="1"/>
          </p:nvPr>
        </p:nvSpPr>
        <p:spPr>
          <a:xfrm>
            <a:off x="5416630" y="4377909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  <p:sp>
        <p:nvSpPr>
          <p:cNvPr id="31" name="Текст 16"/>
          <p:cNvSpPr>
            <a:spLocks noGrp="1"/>
          </p:cNvSpPr>
          <p:nvPr>
            <p:ph type="body" sz="quarter" idx="51" hasCustomPrompt="1"/>
          </p:nvPr>
        </p:nvSpPr>
        <p:spPr>
          <a:xfrm>
            <a:off x="6917294" y="3368750"/>
            <a:ext cx="1258888" cy="217488"/>
          </a:xfrm>
        </p:spPr>
        <p:txBody>
          <a:bodyPr>
            <a:noAutofit/>
          </a:bodyPr>
          <a:lstStyle>
            <a:lvl1pPr algn="ctr">
              <a:defRPr sz="1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9366443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483830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31830" y="1322170"/>
            <a:ext cx="5798312" cy="465443"/>
          </a:xfrm>
        </p:spPr>
        <p:txBody>
          <a:bodyPr wrap="none" anchor="b">
            <a:noAutofit/>
          </a:bodyPr>
          <a:lstStyle>
            <a:lvl1pPr>
              <a:lnSpc>
                <a:spcPct val="100000"/>
              </a:lnSpc>
              <a:defRPr lang="ru-RU" sz="28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48" hasCustomPrompt="1"/>
          </p:nvPr>
        </p:nvSpPr>
        <p:spPr>
          <a:xfrm>
            <a:off x="1483830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49" hasCustomPrompt="1"/>
          </p:nvPr>
        </p:nvSpPr>
        <p:spPr>
          <a:xfrm>
            <a:off x="1486887" y="4493177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51" hasCustomPrompt="1"/>
          </p:nvPr>
        </p:nvSpPr>
        <p:spPr>
          <a:xfrm>
            <a:off x="5161725" y="252685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54" hasCustomPrompt="1"/>
          </p:nvPr>
        </p:nvSpPr>
        <p:spPr>
          <a:xfrm>
            <a:off x="5164782" y="3510018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55" hasCustomPrompt="1"/>
          </p:nvPr>
        </p:nvSpPr>
        <p:spPr>
          <a:xfrm>
            <a:off x="5164782" y="4492609"/>
            <a:ext cx="3096445" cy="461175"/>
          </a:xfrm>
        </p:spPr>
        <p:txBody>
          <a:bodyPr lIns="72000" anchor="t"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1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Картинка  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919753" y="2316963"/>
            <a:ext cx="5273686" cy="694061"/>
          </a:xfrm>
        </p:spPr>
        <p:txBody>
          <a:bodyPr wrap="square" anchor="b">
            <a:noAutofit/>
          </a:bodyPr>
          <a:lstStyle>
            <a:lvl1pPr algn="ctr">
              <a:lnSpc>
                <a:spcPct val="100000"/>
              </a:lnSpc>
              <a:defRPr lang="ru-RU" sz="31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1919753" y="3380030"/>
            <a:ext cx="5273675" cy="9360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29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глав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688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1"/>
          <p:cNvSpPr>
            <a:spLocks noGrp="1"/>
          </p:cNvSpPr>
          <p:nvPr>
            <p:ph type="body" sz="quarter" idx="13" hasCustomPrompt="1"/>
          </p:nvPr>
        </p:nvSpPr>
        <p:spPr>
          <a:xfrm>
            <a:off x="656216" y="5754655"/>
            <a:ext cx="5607950" cy="50482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14" hasCustomPrompt="1"/>
          </p:nvPr>
        </p:nvSpPr>
        <p:spPr>
          <a:xfrm>
            <a:off x="661594" y="4911388"/>
            <a:ext cx="2178100" cy="2003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 cap="all" spc="8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5459" y="5188537"/>
            <a:ext cx="7886700" cy="460375"/>
          </a:xfrm>
        </p:spPr>
        <p:txBody>
          <a:bodyPr>
            <a:noAutofit/>
          </a:bodyPr>
          <a:lstStyle>
            <a:lvl1pPr>
              <a:defRPr lang="ru-RU" sz="30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05707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404107" y="2300205"/>
            <a:ext cx="4445850" cy="370569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i="0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2" hasCustomPrompt="1"/>
          </p:nvPr>
        </p:nvSpPr>
        <p:spPr>
          <a:xfrm>
            <a:off x="2407618" y="3031972"/>
            <a:ext cx="4436799" cy="36096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13" hasCustomPrompt="1"/>
          </p:nvPr>
        </p:nvSpPr>
        <p:spPr>
          <a:xfrm>
            <a:off x="2408613" y="3763619"/>
            <a:ext cx="4436799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14" hasCustomPrompt="1"/>
          </p:nvPr>
        </p:nvSpPr>
        <p:spPr>
          <a:xfrm>
            <a:off x="2407616" y="4497775"/>
            <a:ext cx="4436799" cy="390747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5" hasCustomPrompt="1"/>
          </p:nvPr>
        </p:nvSpPr>
        <p:spPr>
          <a:xfrm>
            <a:off x="2404107" y="5236113"/>
            <a:ext cx="4440827" cy="367658"/>
          </a:xfrm>
        </p:spPr>
        <p:txBody>
          <a:bodyPr lIns="0" anchor="ctr">
            <a:noAutofit/>
          </a:bodyPr>
          <a:lstStyle>
            <a:lvl1pPr marL="0" indent="0">
              <a:buNone/>
              <a:defRPr sz="1200" b="1" spc="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16" hasCustomPrompt="1"/>
          </p:nvPr>
        </p:nvSpPr>
        <p:spPr>
          <a:xfrm>
            <a:off x="1848899" y="2300205"/>
            <a:ext cx="455817" cy="370570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8" name="Текст  7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3" y="3031972"/>
            <a:ext cx="488283" cy="36096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 8"/>
          <p:cNvSpPr>
            <a:spLocks noGrp="1"/>
          </p:cNvSpPr>
          <p:nvPr>
            <p:ph type="body" sz="quarter" idx="18" hasCustomPrompt="1"/>
          </p:nvPr>
        </p:nvSpPr>
        <p:spPr>
          <a:xfrm>
            <a:off x="1816433" y="3763619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 9"/>
          <p:cNvSpPr>
            <a:spLocks noGrp="1"/>
          </p:cNvSpPr>
          <p:nvPr>
            <p:ph type="body" sz="quarter" idx="19" hasCustomPrompt="1"/>
          </p:nvPr>
        </p:nvSpPr>
        <p:spPr>
          <a:xfrm>
            <a:off x="1819553" y="4497775"/>
            <a:ext cx="488283" cy="390747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1" name="Текст 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20767" y="5236113"/>
            <a:ext cx="488283" cy="367658"/>
          </a:xfrm>
        </p:spPr>
        <p:txBody>
          <a:bodyPr rIns="0" anchor="ctr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4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952500" y="1104911"/>
            <a:ext cx="7258050" cy="408625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>
                <a:latin typeface="+mj-lt"/>
              </a:rPr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57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8637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600" b="1" cap="all" baseline="0"/>
            </a:lvl1pPr>
          </a:lstStyle>
          <a:p>
            <a:r>
              <a:rPr lang="ru-RU" dirty="0"/>
              <a:t>Введите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44683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1013403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7" hasCustomPrompt="1"/>
          </p:nvPr>
        </p:nvSpPr>
        <p:spPr>
          <a:xfrm>
            <a:off x="4807275" y="2379622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1013553" y="3330614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5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4807276" y="3335219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6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013403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4807275" y="4313706"/>
            <a:ext cx="486000" cy="367200"/>
          </a:xfrm>
        </p:spPr>
        <p:txBody>
          <a:bodyPr rIns="0">
            <a:noAutofit/>
          </a:bodyPr>
          <a:lstStyle>
            <a:lvl1pPr marL="0" indent="0">
              <a:buNone/>
              <a:defRPr sz="2200" b="1" spc="-10" baseline="0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23" name="Текст  7"/>
          <p:cNvSpPr>
            <a:spLocks noGrp="1"/>
          </p:cNvSpPr>
          <p:nvPr>
            <p:ph type="body" sz="quarter" idx="24" hasCustomPrompt="1"/>
          </p:nvPr>
        </p:nvSpPr>
        <p:spPr>
          <a:xfrm>
            <a:off x="1532262" y="2401294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8"/>
          <p:cNvSpPr>
            <a:spLocks noGrp="1"/>
          </p:cNvSpPr>
          <p:nvPr>
            <p:ph type="body" sz="quarter" idx="25" hasCustomPrompt="1"/>
          </p:nvPr>
        </p:nvSpPr>
        <p:spPr>
          <a:xfrm>
            <a:off x="1535291" y="3371175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5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1532501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32262" y="2703110"/>
            <a:ext cx="2754312" cy="60704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34257" y="3674812"/>
            <a:ext cx="2754312" cy="60546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2"/>
          <p:cNvSpPr>
            <a:spLocks noGrp="1"/>
          </p:cNvSpPr>
          <p:nvPr>
            <p:ph type="body" sz="quarter" idx="32" hasCustomPrompt="1"/>
          </p:nvPr>
        </p:nvSpPr>
        <p:spPr>
          <a:xfrm>
            <a:off x="1532501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304925" y="1353505"/>
            <a:ext cx="6629400" cy="42668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22" name="Текст  13"/>
          <p:cNvSpPr>
            <a:spLocks noGrp="1"/>
          </p:cNvSpPr>
          <p:nvPr>
            <p:ph type="body" sz="quarter" idx="33" hasCustomPrompt="1"/>
          </p:nvPr>
        </p:nvSpPr>
        <p:spPr>
          <a:xfrm>
            <a:off x="5326278" y="2407118"/>
            <a:ext cx="2754312" cy="288000"/>
          </a:xfrm>
        </p:spPr>
        <p:txBody>
          <a:bodyPr anchor="ctr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9" name="Текст  14"/>
          <p:cNvSpPr>
            <a:spLocks noGrp="1"/>
          </p:cNvSpPr>
          <p:nvPr>
            <p:ph type="body" sz="quarter" idx="34" hasCustomPrompt="1"/>
          </p:nvPr>
        </p:nvSpPr>
        <p:spPr>
          <a:xfrm>
            <a:off x="5320873" y="3374518"/>
            <a:ext cx="2754000" cy="288245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15"/>
          <p:cNvSpPr>
            <a:spLocks noGrp="1"/>
          </p:cNvSpPr>
          <p:nvPr>
            <p:ph type="body" sz="quarter" idx="35" hasCustomPrompt="1"/>
          </p:nvPr>
        </p:nvSpPr>
        <p:spPr>
          <a:xfrm>
            <a:off x="5326278" y="4341301"/>
            <a:ext cx="2754869" cy="28800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16"/>
          <p:cNvSpPr>
            <a:spLocks noGrp="1"/>
          </p:cNvSpPr>
          <p:nvPr>
            <p:ph type="body" sz="quarter" idx="36" hasCustomPrompt="1"/>
          </p:nvPr>
        </p:nvSpPr>
        <p:spPr>
          <a:xfrm>
            <a:off x="5327312" y="2707307"/>
            <a:ext cx="2754312" cy="60308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8" name="Текст  17"/>
          <p:cNvSpPr>
            <a:spLocks noGrp="1"/>
          </p:cNvSpPr>
          <p:nvPr>
            <p:ph type="body" sz="quarter" idx="37" hasCustomPrompt="1"/>
          </p:nvPr>
        </p:nvSpPr>
        <p:spPr>
          <a:xfrm>
            <a:off x="5319839" y="3678154"/>
            <a:ext cx="2754312" cy="6021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0" name="Текст  18"/>
          <p:cNvSpPr>
            <a:spLocks noGrp="1"/>
          </p:cNvSpPr>
          <p:nvPr>
            <p:ph type="body" sz="quarter" idx="38" hasCustomPrompt="1"/>
          </p:nvPr>
        </p:nvSpPr>
        <p:spPr>
          <a:xfrm>
            <a:off x="5326278" y="4643117"/>
            <a:ext cx="2754312" cy="664722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20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4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1039360" y="2684685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1037466" y="3838031"/>
            <a:ext cx="3110017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1038063" y="4989545"/>
            <a:ext cx="3108681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4"/>
          <p:cNvSpPr>
            <a:spLocks noGrp="1"/>
          </p:cNvSpPr>
          <p:nvPr>
            <p:ph type="body" sz="quarter" idx="36" hasCustomPrompt="1"/>
          </p:nvPr>
        </p:nvSpPr>
        <p:spPr>
          <a:xfrm>
            <a:off x="4729473" y="2684583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4729473" y="3837803"/>
            <a:ext cx="3109375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6" name="Текст  6"/>
          <p:cNvSpPr>
            <a:spLocks noGrp="1"/>
          </p:cNvSpPr>
          <p:nvPr>
            <p:ph type="body" sz="quarter" idx="40" hasCustomPrompt="1"/>
          </p:nvPr>
        </p:nvSpPr>
        <p:spPr>
          <a:xfrm>
            <a:off x="4731484" y="4988364"/>
            <a:ext cx="3110400" cy="4611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41" hasCustomPrompt="1"/>
          </p:nvPr>
        </p:nvSpPr>
        <p:spPr>
          <a:xfrm>
            <a:off x="472947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42" hasCustomPrompt="1"/>
          </p:nvPr>
        </p:nvSpPr>
        <p:spPr>
          <a:xfrm>
            <a:off x="1036163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3" hasCustomPrompt="1"/>
          </p:nvPr>
        </p:nvSpPr>
        <p:spPr>
          <a:xfrm>
            <a:off x="1036163" y="4755587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3" name="Текст  10"/>
          <p:cNvSpPr>
            <a:spLocks noGrp="1"/>
          </p:cNvSpPr>
          <p:nvPr>
            <p:ph type="body" sz="quarter" idx="44" hasCustomPrompt="1"/>
          </p:nvPr>
        </p:nvSpPr>
        <p:spPr>
          <a:xfrm>
            <a:off x="4730824" y="3602910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11"/>
          <p:cNvSpPr>
            <a:spLocks noGrp="1"/>
          </p:cNvSpPr>
          <p:nvPr>
            <p:ph type="body" sz="quarter" idx="45" hasCustomPrompt="1"/>
          </p:nvPr>
        </p:nvSpPr>
        <p:spPr>
          <a:xfrm>
            <a:off x="4729240" y="4752745"/>
            <a:ext cx="3109608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040638" y="1301938"/>
            <a:ext cx="5798312" cy="4654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6" name="Текст  12"/>
          <p:cNvSpPr>
            <a:spLocks noGrp="1"/>
          </p:cNvSpPr>
          <p:nvPr>
            <p:ph type="body" sz="quarter" idx="46" hasCustomPrompt="1"/>
          </p:nvPr>
        </p:nvSpPr>
        <p:spPr>
          <a:xfrm>
            <a:off x="1040654" y="2446104"/>
            <a:ext cx="3110400" cy="224210"/>
          </a:xfrm>
        </p:spPr>
        <p:txBody>
          <a:bodyPr anchor="b">
            <a:noAutofit/>
          </a:bodyPr>
          <a:lstStyle>
            <a:lvl1pPr marL="0" indent="0">
              <a:buNone/>
              <a:defRPr sz="13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cap="all" baseline="0" dirty="0">
                <a:latin typeface="+mj-lt"/>
              </a:rPr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0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 1"/>
          <p:cNvSpPr>
            <a:spLocks noGrp="1"/>
          </p:cNvSpPr>
          <p:nvPr>
            <p:ph type="body" sz="quarter" idx="30" hasCustomPrompt="1"/>
          </p:nvPr>
        </p:nvSpPr>
        <p:spPr>
          <a:xfrm>
            <a:off x="748502" y="3180352"/>
            <a:ext cx="2375998" cy="2808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31" hasCustomPrompt="1"/>
          </p:nvPr>
        </p:nvSpPr>
        <p:spPr>
          <a:xfrm>
            <a:off x="3389982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32" hasCustomPrompt="1"/>
          </p:nvPr>
        </p:nvSpPr>
        <p:spPr>
          <a:xfrm>
            <a:off x="6030259" y="2033446"/>
            <a:ext cx="2376000" cy="3960000"/>
          </a:xfrm>
        </p:spPr>
        <p:txBody>
          <a:bodyPr tIns="46800">
            <a:no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33" hasCustomPrompt="1"/>
          </p:nvPr>
        </p:nvSpPr>
        <p:spPr>
          <a:xfrm>
            <a:off x="748500" y="2033447"/>
            <a:ext cx="2376000" cy="1075513"/>
          </a:xfrm>
        </p:spPr>
        <p:txBody>
          <a:bodyPr tIns="46800" bIns="4680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00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38175" y="2896916"/>
            <a:ext cx="3238501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38174" y="1324303"/>
            <a:ext cx="3238501" cy="127635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5123023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29783" y="2896916"/>
            <a:ext cx="3228368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29174" y="1324302"/>
            <a:ext cx="3240000" cy="1278000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1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1344277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37" hasCustomPrompt="1"/>
          </p:nvPr>
        </p:nvSpPr>
        <p:spPr>
          <a:xfrm>
            <a:off x="994447" y="4429690"/>
            <a:ext cx="1548000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38" hasCustomPrompt="1"/>
          </p:nvPr>
        </p:nvSpPr>
        <p:spPr>
          <a:xfrm>
            <a:off x="290465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39" hasCustomPrompt="1"/>
          </p:nvPr>
        </p:nvSpPr>
        <p:spPr>
          <a:xfrm>
            <a:off x="4810826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40" hasCustomPrompt="1"/>
          </p:nvPr>
        </p:nvSpPr>
        <p:spPr>
          <a:xfrm>
            <a:off x="6717001" y="4429690"/>
            <a:ext cx="1548144" cy="642280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35" hasCustomPrompt="1"/>
          </p:nvPr>
        </p:nvSpPr>
        <p:spPr>
          <a:xfrm>
            <a:off x="994447" y="4180347"/>
            <a:ext cx="1548000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717001" y="4183422"/>
            <a:ext cx="1548143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4810826" y="4180347"/>
            <a:ext cx="1548144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2900479" y="4180351"/>
            <a:ext cx="1552316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9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994447" y="3621262"/>
            <a:ext cx="1547999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20" name="Текст  10"/>
          <p:cNvSpPr>
            <a:spLocks noGrp="1"/>
          </p:cNvSpPr>
          <p:nvPr>
            <p:ph type="body" sz="quarter" idx="45" hasCustomPrompt="1"/>
          </p:nvPr>
        </p:nvSpPr>
        <p:spPr>
          <a:xfrm>
            <a:off x="6717000" y="3614795"/>
            <a:ext cx="1548143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1" name="Текст  11"/>
          <p:cNvSpPr>
            <a:spLocks noGrp="1"/>
          </p:cNvSpPr>
          <p:nvPr>
            <p:ph type="body" sz="quarter" idx="46" hasCustomPrompt="1"/>
          </p:nvPr>
        </p:nvSpPr>
        <p:spPr>
          <a:xfrm>
            <a:off x="2900479" y="3619106"/>
            <a:ext cx="1552316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ru-RU" dirty="0"/>
          </a:p>
        </p:txBody>
      </p:sp>
      <p:sp>
        <p:nvSpPr>
          <p:cNvPr id="22" name="Текст  12"/>
          <p:cNvSpPr>
            <a:spLocks noGrp="1"/>
          </p:cNvSpPr>
          <p:nvPr>
            <p:ph type="body" sz="quarter" idx="47" hasCustomPrompt="1"/>
          </p:nvPr>
        </p:nvSpPr>
        <p:spPr>
          <a:xfrm>
            <a:off x="4810826" y="3614796"/>
            <a:ext cx="1548144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3" name="Текст  13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2091974"/>
            <a:ext cx="5753099" cy="75779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9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779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586537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41" hasCustomPrompt="1"/>
          </p:nvPr>
        </p:nvSpPr>
        <p:spPr>
          <a:xfrm>
            <a:off x="6285296" y="4614696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42" hasCustomPrompt="1"/>
          </p:nvPr>
        </p:nvSpPr>
        <p:spPr>
          <a:xfrm>
            <a:off x="4567612" y="4619721"/>
            <a:ext cx="161555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43" hasCustomPrompt="1"/>
          </p:nvPr>
        </p:nvSpPr>
        <p:spPr>
          <a:xfrm>
            <a:off x="6289451" y="3608379"/>
            <a:ext cx="1615408" cy="243964"/>
          </a:xfrm>
        </p:spPr>
        <p:txBody>
          <a:bodyPr>
            <a:noAutofit/>
          </a:bodyPr>
          <a:lstStyle>
            <a:lvl1pPr marL="0" indent="0" algn="ctr">
              <a:buNone/>
              <a:defRPr sz="10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44" hasCustomPrompt="1"/>
          </p:nvPr>
        </p:nvSpPr>
        <p:spPr>
          <a:xfrm>
            <a:off x="4710617" y="3081097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</a:t>
            </a:r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5" hasCustomPrompt="1"/>
          </p:nvPr>
        </p:nvSpPr>
        <p:spPr>
          <a:xfrm>
            <a:off x="6428229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01</a:t>
            </a:r>
            <a:endParaRPr lang="ru-RU" dirty="0"/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6" hasCustomPrompt="1"/>
          </p:nvPr>
        </p:nvSpPr>
        <p:spPr>
          <a:xfrm>
            <a:off x="6428229" y="3082258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10</a:t>
            </a:r>
            <a:endParaRPr lang="en-US" dirty="0">
              <a:latin typeface="+mj-lt"/>
            </a:endParaRP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7" hasCustomPrompt="1"/>
          </p:nvPr>
        </p:nvSpPr>
        <p:spPr>
          <a:xfrm>
            <a:off x="4718542" y="4090655"/>
            <a:ext cx="1313410" cy="512001"/>
          </a:xfrm>
        </p:spPr>
        <p:txBody>
          <a:bodyPr>
            <a:noAutofit/>
          </a:bodyPr>
          <a:lstStyle>
            <a:lvl1pPr marL="0" indent="0" algn="ctr">
              <a:buNone/>
              <a:defRPr sz="38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110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0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054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1981200" y="1825101"/>
            <a:ext cx="5172075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643296" y="274291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6" name="Картинка  2"/>
          <p:cNvSpPr>
            <a:spLocks noGrp="1"/>
          </p:cNvSpPr>
          <p:nvPr>
            <p:ph type="pic" sz="quarter" idx="27" hasCustomPrompt="1"/>
          </p:nvPr>
        </p:nvSpPr>
        <p:spPr>
          <a:xfrm>
            <a:off x="2668741" y="2740462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28" hasCustomPrompt="1"/>
          </p:nvPr>
        </p:nvSpPr>
        <p:spPr>
          <a:xfrm>
            <a:off x="6735839" y="2741777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8" name="Картинка  4"/>
          <p:cNvSpPr>
            <a:spLocks noGrp="1"/>
          </p:cNvSpPr>
          <p:nvPr>
            <p:ph type="pic" sz="quarter" idx="29" hasCustomPrompt="1"/>
          </p:nvPr>
        </p:nvSpPr>
        <p:spPr>
          <a:xfrm>
            <a:off x="4705522" y="2742584"/>
            <a:ext cx="1774666" cy="124594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2"/>
          <p:cNvSpPr>
            <a:spLocks noGrp="1"/>
          </p:cNvSpPr>
          <p:nvPr>
            <p:ph type="body" sz="quarter" idx="30" hasCustomPrompt="1"/>
          </p:nvPr>
        </p:nvSpPr>
        <p:spPr>
          <a:xfrm>
            <a:off x="643296" y="4161164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34" hasCustomPrompt="1"/>
          </p:nvPr>
        </p:nvSpPr>
        <p:spPr>
          <a:xfrm>
            <a:off x="643296" y="4414306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978831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9" name="Текст  4"/>
          <p:cNvSpPr>
            <a:spLocks noGrp="1"/>
          </p:cNvSpPr>
          <p:nvPr>
            <p:ph type="body" sz="quarter" idx="35" hasCustomPrompt="1"/>
          </p:nvPr>
        </p:nvSpPr>
        <p:spPr>
          <a:xfrm>
            <a:off x="2675205" y="4157242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36" hasCustomPrompt="1"/>
          </p:nvPr>
        </p:nvSpPr>
        <p:spPr>
          <a:xfrm>
            <a:off x="2675205" y="4404904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37" hasCustomPrompt="1"/>
          </p:nvPr>
        </p:nvSpPr>
        <p:spPr>
          <a:xfrm>
            <a:off x="4705522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0" name="Текст  7"/>
          <p:cNvSpPr>
            <a:spLocks noGrp="1"/>
          </p:cNvSpPr>
          <p:nvPr>
            <p:ph type="body" sz="quarter" idx="38" hasCustomPrompt="1"/>
          </p:nvPr>
        </p:nvSpPr>
        <p:spPr>
          <a:xfrm>
            <a:off x="4705522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8"/>
          <p:cNvSpPr>
            <a:spLocks noGrp="1"/>
          </p:cNvSpPr>
          <p:nvPr>
            <p:ph type="body" sz="quarter" idx="39" hasCustomPrompt="1"/>
          </p:nvPr>
        </p:nvSpPr>
        <p:spPr>
          <a:xfrm>
            <a:off x="6735839" y="4157243"/>
            <a:ext cx="1774666" cy="226361"/>
          </a:xfrm>
        </p:spPr>
        <p:txBody>
          <a:bodyPr lIns="0" rIns="0">
            <a:noAutofit/>
          </a:bodyPr>
          <a:lstStyle>
            <a:lvl1pPr marL="0" indent="0">
              <a:buNone/>
              <a:defRPr sz="1300" b="1" cap="all" spc="0" baseline="0">
                <a:latin typeface="+mj-lt"/>
              </a:defRPr>
            </a:lvl1pPr>
          </a:lstStyle>
          <a:p>
            <a:pPr lvl="0"/>
            <a:r>
              <a:rPr lang="ru-RU" b="1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32" name="Текст  9"/>
          <p:cNvSpPr>
            <a:spLocks noGrp="1"/>
          </p:cNvSpPr>
          <p:nvPr>
            <p:ph type="body" sz="quarter" idx="40" hasCustomPrompt="1"/>
          </p:nvPr>
        </p:nvSpPr>
        <p:spPr>
          <a:xfrm>
            <a:off x="6735839" y="4410385"/>
            <a:ext cx="1774666" cy="1234540"/>
          </a:xfrm>
        </p:spPr>
        <p:txBody>
          <a:bodyPr lIns="0" rIns="0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28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647701" y="2488977"/>
            <a:ext cx="3340388" cy="67399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7676" y="968753"/>
            <a:ext cx="3345008" cy="124741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4943474" y="0"/>
            <a:ext cx="4200526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27" hasCustomPrompt="1"/>
          </p:nvPr>
        </p:nvSpPr>
        <p:spPr>
          <a:xfrm>
            <a:off x="644429" y="3620598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8" hasCustomPrompt="1"/>
          </p:nvPr>
        </p:nvSpPr>
        <p:spPr>
          <a:xfrm>
            <a:off x="647675" y="4487162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9" hasCustomPrompt="1"/>
          </p:nvPr>
        </p:nvSpPr>
        <p:spPr>
          <a:xfrm>
            <a:off x="647675" y="5353726"/>
            <a:ext cx="3480099" cy="58624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11" hasCustomPrompt="1"/>
          </p:nvPr>
        </p:nvSpPr>
        <p:spPr>
          <a:xfrm>
            <a:off x="647675" y="3376634"/>
            <a:ext cx="3475317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6"/>
          <p:cNvSpPr>
            <a:spLocks noGrp="1"/>
          </p:cNvSpPr>
          <p:nvPr>
            <p:ph type="body" sz="quarter" idx="30" hasCustomPrompt="1"/>
          </p:nvPr>
        </p:nvSpPr>
        <p:spPr>
          <a:xfrm>
            <a:off x="647676" y="4239690"/>
            <a:ext cx="3475316" cy="211114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7"/>
          <p:cNvSpPr>
            <a:spLocks noGrp="1"/>
          </p:cNvSpPr>
          <p:nvPr>
            <p:ph type="body" sz="quarter" idx="31" hasCustomPrompt="1"/>
          </p:nvPr>
        </p:nvSpPr>
        <p:spPr>
          <a:xfrm>
            <a:off x="647676" y="5109771"/>
            <a:ext cx="3475316" cy="20547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63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9850" y="1240697"/>
            <a:ext cx="3315582" cy="1234281"/>
          </a:xfrm>
        </p:spPr>
        <p:txBody>
          <a:bodyPr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9849" y="2877581"/>
            <a:ext cx="3468527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132868" y="4002408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5132868" y="4433724"/>
            <a:ext cx="3172255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28" hasCustomPrompt="1"/>
          </p:nvPr>
        </p:nvSpPr>
        <p:spPr>
          <a:xfrm>
            <a:off x="5140242" y="4865014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29" hasCustomPrompt="1"/>
          </p:nvPr>
        </p:nvSpPr>
        <p:spPr>
          <a:xfrm>
            <a:off x="5140242" y="5296478"/>
            <a:ext cx="3164536" cy="207606"/>
          </a:xfrm>
        </p:spPr>
        <p:txBody>
          <a:bodyPr lIns="90000">
            <a:noAutofit/>
          </a:bodyPr>
          <a:lstStyle>
            <a:lvl1pPr marL="0" indent="0">
              <a:buNone/>
              <a:defRPr sz="1200" b="1" i="0" spc="-3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9340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инка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 1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Картинка  1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4191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4846074" y="1154203"/>
            <a:ext cx="3174804" cy="1234281"/>
          </a:xfr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4846074" y="2713095"/>
            <a:ext cx="3174804" cy="88471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9" hasCustomPrompt="1"/>
          </p:nvPr>
        </p:nvSpPr>
        <p:spPr>
          <a:xfrm>
            <a:off x="4846074" y="5429962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3"/>
          <p:cNvSpPr>
            <a:spLocks noGrp="1"/>
          </p:cNvSpPr>
          <p:nvPr>
            <p:ph type="body" sz="quarter" idx="30" hasCustomPrompt="1"/>
          </p:nvPr>
        </p:nvSpPr>
        <p:spPr>
          <a:xfrm>
            <a:off x="4846074" y="4901233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4"/>
          <p:cNvSpPr>
            <a:spLocks noGrp="1"/>
          </p:cNvSpPr>
          <p:nvPr>
            <p:ph type="body" sz="quarter" idx="31" hasCustomPrompt="1"/>
          </p:nvPr>
        </p:nvSpPr>
        <p:spPr>
          <a:xfrm>
            <a:off x="4846074" y="4368677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32" hasCustomPrompt="1"/>
          </p:nvPr>
        </p:nvSpPr>
        <p:spPr>
          <a:xfrm>
            <a:off x="4846074" y="3836121"/>
            <a:ext cx="2070580" cy="207606"/>
          </a:xfrm>
        </p:spPr>
        <p:txBody>
          <a:bodyPr lIns="90000">
            <a:noAutofit/>
          </a:bodyPr>
          <a:lstStyle>
            <a:lvl1pPr marL="0" indent="0">
              <a:buNone/>
              <a:defRPr sz="1100" b="1" i="0" spc="-30" baseline="0">
                <a:solidFill>
                  <a:srgbClr val="0D0D0D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6976065" y="3800144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0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976065" y="4330342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1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976065" y="4868068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2" name="Текст  9"/>
          <p:cNvSpPr>
            <a:spLocks noGrp="1"/>
          </p:cNvSpPr>
          <p:nvPr>
            <p:ph type="body" sz="quarter" idx="44" hasCustomPrompt="1"/>
          </p:nvPr>
        </p:nvSpPr>
        <p:spPr>
          <a:xfrm>
            <a:off x="6976065" y="5398266"/>
            <a:ext cx="511639" cy="243772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b="1" kern="1200" spc="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579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25" hasCustomPrompt="1"/>
          </p:nvPr>
        </p:nvSpPr>
        <p:spPr>
          <a:xfrm>
            <a:off x="843197" y="3192089"/>
            <a:ext cx="3486149" cy="2780845"/>
          </a:xfrm>
        </p:spPr>
        <p:txBody>
          <a:bodyPr tIns="46800"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2" hasCustomPrompt="1"/>
          </p:nvPr>
        </p:nvSpPr>
        <p:spPr>
          <a:xfrm>
            <a:off x="4805597" y="2060100"/>
            <a:ext cx="3507170" cy="38862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843197" y="2060100"/>
            <a:ext cx="3486150" cy="1091921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100" b="1" spc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43197" y="1058054"/>
            <a:ext cx="7469570" cy="47411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lang="ru-RU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1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46077" y="1050584"/>
            <a:ext cx="5628580" cy="389106"/>
          </a:xfrm>
        </p:spPr>
        <p:txBody>
          <a:bodyPr wrap="none" anchor="t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34" hasCustomPrompt="1"/>
          </p:nvPr>
        </p:nvSpPr>
        <p:spPr>
          <a:xfrm>
            <a:off x="636348" y="1808830"/>
            <a:ext cx="3867557" cy="80061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200" kern="1200" spc="0" baseline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35" hasCustomPrompt="1"/>
          </p:nvPr>
        </p:nvSpPr>
        <p:spPr>
          <a:xfrm>
            <a:off x="672010" y="3938796"/>
            <a:ext cx="1624013" cy="486906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3"/>
          <p:cNvSpPr>
            <a:spLocks noGrp="1"/>
          </p:cNvSpPr>
          <p:nvPr>
            <p:ph type="body" sz="quarter" idx="36" hasCustomPrompt="1"/>
          </p:nvPr>
        </p:nvSpPr>
        <p:spPr>
          <a:xfrm>
            <a:off x="672010" y="4554694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37" hasCustomPrompt="1"/>
          </p:nvPr>
        </p:nvSpPr>
        <p:spPr>
          <a:xfrm>
            <a:off x="672010" y="4933503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5"/>
          <p:cNvSpPr>
            <a:spLocks noGrp="1"/>
          </p:cNvSpPr>
          <p:nvPr>
            <p:ph type="body" sz="quarter" idx="38" hasCustomPrompt="1"/>
          </p:nvPr>
        </p:nvSpPr>
        <p:spPr>
          <a:xfrm>
            <a:off x="2652574" y="3516257"/>
            <a:ext cx="1624013" cy="47017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6"/>
          <p:cNvSpPr>
            <a:spLocks noGrp="1"/>
          </p:cNvSpPr>
          <p:nvPr>
            <p:ph type="body" sz="quarter" idx="39" hasCustomPrompt="1"/>
          </p:nvPr>
        </p:nvSpPr>
        <p:spPr>
          <a:xfrm>
            <a:off x="2652574" y="4123093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7"/>
          <p:cNvSpPr>
            <a:spLocks noGrp="1"/>
          </p:cNvSpPr>
          <p:nvPr>
            <p:ph type="body" sz="quarter" idx="40" hasCustomPrompt="1"/>
          </p:nvPr>
        </p:nvSpPr>
        <p:spPr>
          <a:xfrm>
            <a:off x="2656462" y="449769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Текст  8"/>
          <p:cNvSpPr>
            <a:spLocks noGrp="1"/>
          </p:cNvSpPr>
          <p:nvPr>
            <p:ph type="body" sz="quarter" idx="41" hasCustomPrompt="1"/>
          </p:nvPr>
        </p:nvSpPr>
        <p:spPr>
          <a:xfrm>
            <a:off x="4639395" y="3046752"/>
            <a:ext cx="1624013" cy="457204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42" hasCustomPrompt="1"/>
          </p:nvPr>
        </p:nvSpPr>
        <p:spPr>
          <a:xfrm>
            <a:off x="4637673" y="3659406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2" name="Текст  10"/>
          <p:cNvSpPr>
            <a:spLocks noGrp="1"/>
          </p:cNvSpPr>
          <p:nvPr>
            <p:ph type="body" sz="quarter" idx="43" hasCustomPrompt="1"/>
          </p:nvPr>
        </p:nvSpPr>
        <p:spPr>
          <a:xfrm>
            <a:off x="4641684" y="4030136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11"/>
          <p:cNvSpPr>
            <a:spLocks noGrp="1"/>
          </p:cNvSpPr>
          <p:nvPr>
            <p:ph type="body" sz="quarter" idx="44" hasCustomPrompt="1"/>
          </p:nvPr>
        </p:nvSpPr>
        <p:spPr>
          <a:xfrm>
            <a:off x="6628759" y="2614613"/>
            <a:ext cx="1624013" cy="466922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12"/>
          <p:cNvSpPr>
            <a:spLocks noGrp="1"/>
          </p:cNvSpPr>
          <p:nvPr>
            <p:ph type="body" sz="quarter" idx="45" hasCustomPrompt="1"/>
          </p:nvPr>
        </p:nvSpPr>
        <p:spPr>
          <a:xfrm>
            <a:off x="6626136" y="3228257"/>
            <a:ext cx="1806498" cy="288000"/>
          </a:xfrm>
        </p:spPr>
        <p:txBody>
          <a:bodyPr>
            <a:noAutofit/>
          </a:bodyPr>
          <a:lstStyle>
            <a:lvl1pPr marL="0" indent="0" algn="l">
              <a:buNone/>
              <a:defRPr sz="1100" b="1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13"/>
          <p:cNvSpPr>
            <a:spLocks noGrp="1"/>
          </p:cNvSpPr>
          <p:nvPr>
            <p:ph type="body" sz="quarter" idx="46" hasCustomPrompt="1"/>
          </p:nvPr>
        </p:nvSpPr>
        <p:spPr>
          <a:xfrm>
            <a:off x="6626136" y="3601184"/>
            <a:ext cx="1803257" cy="1151723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1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600200" y="1089841"/>
            <a:ext cx="59182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855656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855656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4109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4109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26527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0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26527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511962" y="3921985"/>
            <a:ext cx="1778905" cy="328468"/>
          </a:xfrm>
        </p:spPr>
        <p:txBody>
          <a:bodyPr>
            <a:noAutofit/>
          </a:bodyPr>
          <a:lstStyle>
            <a:lvl1pPr marL="0" indent="0" algn="ctr">
              <a:buNone/>
              <a:defRPr sz="1200" b="1" cap="all" spc="2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2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511962" y="4270672"/>
            <a:ext cx="1778905" cy="115172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9"/>
          <p:cNvSpPr>
            <a:spLocks noGrp="1"/>
          </p:cNvSpPr>
          <p:nvPr>
            <p:ph type="body" sz="quarter" idx="34" hasCustomPrompt="1"/>
          </p:nvPr>
        </p:nvSpPr>
        <p:spPr>
          <a:xfrm>
            <a:off x="1600200" y="1839590"/>
            <a:ext cx="5918199" cy="749637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42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744146" y="4173144"/>
            <a:ext cx="1786341" cy="405976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744146" y="4586493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2703045" y="4173144"/>
            <a:ext cx="1775186" cy="394824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2703044" y="4587651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7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73144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17" name="Текст  8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595088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6210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21" name="Текст  9"/>
          <p:cNvSpPr>
            <a:spLocks noGrp="1"/>
          </p:cNvSpPr>
          <p:nvPr>
            <p:ph type="body" sz="quarter" idx="25" hasCustomPrompt="1"/>
          </p:nvPr>
        </p:nvSpPr>
        <p:spPr>
          <a:xfrm>
            <a:off x="1154097" y="1751656"/>
            <a:ext cx="6853561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7484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татисти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8178" y="959186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2"/>
          <p:cNvSpPr>
            <a:spLocks noGrp="1"/>
          </p:cNvSpPr>
          <p:nvPr>
            <p:ph type="body" sz="quarter" idx="40" hasCustomPrompt="1"/>
          </p:nvPr>
        </p:nvSpPr>
        <p:spPr>
          <a:xfrm>
            <a:off x="4650787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41" hasCustomPrompt="1"/>
          </p:nvPr>
        </p:nvSpPr>
        <p:spPr>
          <a:xfrm>
            <a:off x="4650787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42" hasCustomPrompt="1"/>
          </p:nvPr>
        </p:nvSpPr>
        <p:spPr>
          <a:xfrm>
            <a:off x="6602249" y="4197386"/>
            <a:ext cx="1778905" cy="402261"/>
          </a:xfrm>
        </p:spPr>
        <p:txBody>
          <a:bodyPr anchor="b">
            <a:noAutofit/>
          </a:bodyPr>
          <a:lstStyle>
            <a:lvl1pPr marL="0" indent="0" algn="ctr">
              <a:buNone/>
              <a:defRPr sz="1300" b="1" cap="all" spc="4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3" hasCustomPrompt="1"/>
          </p:nvPr>
        </p:nvSpPr>
        <p:spPr>
          <a:xfrm>
            <a:off x="6602249" y="4619330"/>
            <a:ext cx="1778905" cy="1063915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6"/>
          <p:cNvSpPr>
            <a:spLocks noGrp="1"/>
          </p:cNvSpPr>
          <p:nvPr>
            <p:ph type="body" sz="quarter" idx="25" hasCustomPrompt="1"/>
          </p:nvPr>
        </p:nvSpPr>
        <p:spPr>
          <a:xfrm>
            <a:off x="1348966" y="1751656"/>
            <a:ext cx="631931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817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336461" y="5561585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312286" y="5562119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288111" y="5557310"/>
            <a:ext cx="1548737" cy="618464"/>
          </a:xfrm>
        </p:spPr>
        <p:txBody>
          <a:bodyPr lIns="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1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660124" y="1817182"/>
            <a:ext cx="5850384" cy="721831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6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49097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89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1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65977" y="5377681"/>
            <a:ext cx="827054" cy="276438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2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82966" y="5374854"/>
            <a:ext cx="827054" cy="279265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899138" y="1817183"/>
            <a:ext cx="5393893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020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2233235" y="5870001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5" name="Текст  2"/>
          <p:cNvSpPr>
            <a:spLocks noGrp="1"/>
          </p:cNvSpPr>
          <p:nvPr>
            <p:ph type="body" sz="quarter" idx="26" hasCustomPrompt="1"/>
          </p:nvPr>
        </p:nvSpPr>
        <p:spPr>
          <a:xfrm>
            <a:off x="4170813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6" name="Текст  3"/>
          <p:cNvSpPr>
            <a:spLocks noGrp="1"/>
          </p:cNvSpPr>
          <p:nvPr>
            <p:ph type="body" sz="quarter" idx="27" hasCustomPrompt="1"/>
          </p:nvPr>
        </p:nvSpPr>
        <p:spPr>
          <a:xfrm>
            <a:off x="6108391" y="5867470"/>
            <a:ext cx="1548737" cy="618464"/>
          </a:xfrm>
        </p:spPr>
        <p:txBody>
          <a:bodyPr lIns="72000">
            <a:noAutofit/>
          </a:bodyPr>
          <a:lstStyle>
            <a:lvl1pPr marL="0" indent="0">
              <a:buNone/>
              <a:defRPr sz="1200" b="1" i="0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25" hasCustomPrompt="1"/>
          </p:nvPr>
        </p:nvSpPr>
        <p:spPr>
          <a:xfrm>
            <a:off x="1520982" y="1817183"/>
            <a:ext cx="6136146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242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иаграмма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26" hasCustomPrompt="1"/>
          </p:nvPr>
        </p:nvSpPr>
        <p:spPr>
          <a:xfrm>
            <a:off x="661815" y="2600969"/>
            <a:ext cx="3228975" cy="3038475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3" name="Текст  2"/>
          <p:cNvSpPr>
            <a:spLocks noGrp="1"/>
          </p:cNvSpPr>
          <p:nvPr>
            <p:ph type="body" sz="quarter" idx="11" hasCustomPrompt="1"/>
          </p:nvPr>
        </p:nvSpPr>
        <p:spPr>
          <a:xfrm>
            <a:off x="5290469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4" name="Текст  3"/>
          <p:cNvSpPr>
            <a:spLocks noGrp="1"/>
          </p:cNvSpPr>
          <p:nvPr>
            <p:ph type="body" sz="quarter" idx="48" hasCustomPrompt="1"/>
          </p:nvPr>
        </p:nvSpPr>
        <p:spPr>
          <a:xfrm>
            <a:off x="6406460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49" hasCustomPrompt="1"/>
          </p:nvPr>
        </p:nvSpPr>
        <p:spPr>
          <a:xfrm>
            <a:off x="7522452" y="5737024"/>
            <a:ext cx="827054" cy="311157"/>
          </a:xfrm>
        </p:spPr>
        <p:txBody>
          <a:bodyPr lIns="36000" rIns="36000">
            <a:noAutofit/>
          </a:bodyPr>
          <a:lstStyle>
            <a:lvl1pPr marL="0" indent="0">
              <a:buNone/>
              <a:defRPr sz="900" b="1" i="0" cap="all" spc="0" baseline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Текст  5"/>
          <p:cNvSpPr>
            <a:spLocks noGrp="1"/>
          </p:cNvSpPr>
          <p:nvPr>
            <p:ph type="body" sz="quarter" idx="25" hasCustomPrompt="1"/>
          </p:nvPr>
        </p:nvSpPr>
        <p:spPr>
          <a:xfrm>
            <a:off x="1530036" y="1817183"/>
            <a:ext cx="6111089" cy="609600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65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ирам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4448918" y="2633709"/>
            <a:ext cx="2303999" cy="383812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4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4448918" y="303687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5" name="Текст  3"/>
          <p:cNvSpPr>
            <a:spLocks noGrp="1"/>
          </p:cNvSpPr>
          <p:nvPr>
            <p:ph type="body" sz="quarter" idx="38" hasCustomPrompt="1"/>
          </p:nvPr>
        </p:nvSpPr>
        <p:spPr>
          <a:xfrm>
            <a:off x="5085406" y="3672397"/>
            <a:ext cx="2304000" cy="385628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7" name="Текст  4"/>
          <p:cNvSpPr>
            <a:spLocks noGrp="1"/>
          </p:cNvSpPr>
          <p:nvPr>
            <p:ph type="body" sz="quarter" idx="39" hasCustomPrompt="1"/>
          </p:nvPr>
        </p:nvSpPr>
        <p:spPr>
          <a:xfrm>
            <a:off x="5712941" y="4712901"/>
            <a:ext cx="2303999" cy="361123"/>
          </a:xfrm>
        </p:spPr>
        <p:txBody>
          <a:bodyPr anchor="b">
            <a:noAutofit/>
          </a:bodyPr>
          <a:lstStyle>
            <a:lvl1pPr marL="0" indent="0" algn="l">
              <a:buNone/>
              <a:defRPr sz="1300" b="1" cap="all" spc="60" baseline="0">
                <a:latin typeface="+mj-lt"/>
              </a:defRPr>
            </a:lvl1pPr>
          </a:lstStyle>
          <a:p>
            <a:pPr lvl="0"/>
            <a:r>
              <a:rPr lang="ru-RU">
                <a:latin typeface="+mj-lt"/>
              </a:rPr>
              <a:t>Введите текст</a:t>
            </a:r>
            <a:endParaRPr lang="ru-RU" dirty="0"/>
          </a:p>
        </p:txBody>
      </p:sp>
      <p:sp>
        <p:nvSpPr>
          <p:cNvPr id="28" name="Текст  5"/>
          <p:cNvSpPr>
            <a:spLocks noGrp="1"/>
          </p:cNvSpPr>
          <p:nvPr>
            <p:ph type="body" sz="quarter" idx="40" hasCustomPrompt="1"/>
          </p:nvPr>
        </p:nvSpPr>
        <p:spPr>
          <a:xfrm>
            <a:off x="5085406" y="4077381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41" hasCustomPrompt="1"/>
          </p:nvPr>
        </p:nvSpPr>
        <p:spPr>
          <a:xfrm>
            <a:off x="5712940" y="5087668"/>
            <a:ext cx="2304000" cy="537293"/>
          </a:xfrm>
        </p:spPr>
        <p:txBody>
          <a:bodyPr tIns="0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7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72826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53440" y="979030"/>
            <a:ext cx="7659761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290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ор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701202" y="768242"/>
            <a:ext cx="5753100" cy="400182"/>
          </a:xfrm>
        </p:spPr>
        <p:txBody>
          <a:bodyPr wrap="none" anchor="t">
            <a:no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1" kern="1200" cap="all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Введите заголовок</a:t>
            </a:r>
            <a:endParaRPr lang="en-US" dirty="0"/>
          </a:p>
        </p:txBody>
      </p:sp>
      <p:sp>
        <p:nvSpPr>
          <p:cNvPr id="10" name="Текст  1"/>
          <p:cNvSpPr>
            <a:spLocks noGrp="1"/>
          </p:cNvSpPr>
          <p:nvPr>
            <p:ph type="body" sz="quarter" idx="48" hasCustomPrompt="1"/>
          </p:nvPr>
        </p:nvSpPr>
        <p:spPr>
          <a:xfrm>
            <a:off x="1695824" y="1518715"/>
            <a:ext cx="5753100" cy="755016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lang="ru-RU" sz="12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37" hasCustomPrompt="1"/>
          </p:nvPr>
        </p:nvSpPr>
        <p:spPr>
          <a:xfrm>
            <a:off x="5633678" y="277598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50" hasCustomPrompt="1"/>
          </p:nvPr>
        </p:nvSpPr>
        <p:spPr>
          <a:xfrm>
            <a:off x="5633677" y="3440254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1" name="Текст  4"/>
          <p:cNvSpPr>
            <a:spLocks noGrp="1"/>
          </p:cNvSpPr>
          <p:nvPr>
            <p:ph type="body" sz="quarter" idx="52" hasCustomPrompt="1"/>
          </p:nvPr>
        </p:nvSpPr>
        <p:spPr>
          <a:xfrm>
            <a:off x="5633677" y="410451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53" hasCustomPrompt="1"/>
          </p:nvPr>
        </p:nvSpPr>
        <p:spPr>
          <a:xfrm>
            <a:off x="5633677" y="477155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sz="quarter" idx="54" hasCustomPrompt="1"/>
          </p:nvPr>
        </p:nvSpPr>
        <p:spPr>
          <a:xfrm>
            <a:off x="5633677" y="5438599"/>
            <a:ext cx="2304000" cy="468000"/>
          </a:xfrm>
        </p:spPr>
        <p:txBody>
          <a:bodyPr tIns="0" anchor="ctr">
            <a:noAutofit/>
          </a:bodyPr>
          <a:lstStyle>
            <a:lvl1pPr marL="0" indent="0" algn="l">
              <a:lnSpc>
                <a:spcPct val="120000"/>
              </a:lnSpc>
              <a:buNone/>
              <a:defRPr lang="ru-RU" sz="1100" kern="1200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91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18" Type="http://schemas.openxmlformats.org/officeDocument/2006/relationships/slideLayout" Target="../slideLayouts/slideLayout343.xml"/><Relationship Id="rId26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46.xml"/><Relationship Id="rId34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17" Type="http://schemas.openxmlformats.org/officeDocument/2006/relationships/slideLayout" Target="../slideLayouts/slideLayout342.xml"/><Relationship Id="rId25" Type="http://schemas.openxmlformats.org/officeDocument/2006/relationships/slideLayout" Target="../slideLayouts/slideLayout350.xml"/><Relationship Id="rId33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20" Type="http://schemas.openxmlformats.org/officeDocument/2006/relationships/slideLayout" Target="../slideLayouts/slideLayout345.xml"/><Relationship Id="rId29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24" Type="http://schemas.openxmlformats.org/officeDocument/2006/relationships/slideLayout" Target="../slideLayouts/slideLayout349.xml"/><Relationship Id="rId32" Type="http://schemas.openxmlformats.org/officeDocument/2006/relationships/slideLayout" Target="../slideLayouts/slideLayout357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23" Type="http://schemas.openxmlformats.org/officeDocument/2006/relationships/slideLayout" Target="../slideLayouts/slideLayout348.xml"/><Relationship Id="rId28" Type="http://schemas.openxmlformats.org/officeDocument/2006/relationships/slideLayout" Target="../slideLayouts/slideLayout353.xml"/><Relationship Id="rId36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344.xml"/><Relationship Id="rId31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Relationship Id="rId22" Type="http://schemas.openxmlformats.org/officeDocument/2006/relationships/slideLayout" Target="../slideLayouts/slideLayout347.xml"/><Relationship Id="rId27" Type="http://schemas.openxmlformats.org/officeDocument/2006/relationships/slideLayout" Target="../slideLayouts/slideLayout352.xml"/><Relationship Id="rId30" Type="http://schemas.openxmlformats.org/officeDocument/2006/relationships/slideLayout" Target="../slideLayouts/slideLayout355.xml"/><Relationship Id="rId35" Type="http://schemas.openxmlformats.org/officeDocument/2006/relationships/slideLayout" Target="../slideLayouts/slideLayout36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74.xml"/><Relationship Id="rId18" Type="http://schemas.openxmlformats.org/officeDocument/2006/relationships/slideLayout" Target="../slideLayouts/slideLayout379.xml"/><Relationship Id="rId26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64.xml"/><Relationship Id="rId21" Type="http://schemas.openxmlformats.org/officeDocument/2006/relationships/slideLayout" Target="../slideLayouts/slideLayout382.xml"/><Relationship Id="rId34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17" Type="http://schemas.openxmlformats.org/officeDocument/2006/relationships/slideLayout" Target="../slideLayouts/slideLayout378.xml"/><Relationship Id="rId25" Type="http://schemas.openxmlformats.org/officeDocument/2006/relationships/slideLayout" Target="../slideLayouts/slideLayout386.xml"/><Relationship Id="rId33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77.xml"/><Relationship Id="rId20" Type="http://schemas.openxmlformats.org/officeDocument/2006/relationships/slideLayout" Target="../slideLayouts/slideLayout381.xml"/><Relationship Id="rId29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24" Type="http://schemas.openxmlformats.org/officeDocument/2006/relationships/slideLayout" Target="../slideLayouts/slideLayout385.xml"/><Relationship Id="rId32" Type="http://schemas.openxmlformats.org/officeDocument/2006/relationships/slideLayout" Target="../slideLayouts/slideLayout393.xml"/><Relationship Id="rId37" Type="http://schemas.openxmlformats.org/officeDocument/2006/relationships/theme" Target="../theme/theme11.xml"/><Relationship Id="rId5" Type="http://schemas.openxmlformats.org/officeDocument/2006/relationships/slideLayout" Target="../slideLayouts/slideLayout366.xml"/><Relationship Id="rId15" Type="http://schemas.openxmlformats.org/officeDocument/2006/relationships/slideLayout" Target="../slideLayouts/slideLayout376.xml"/><Relationship Id="rId23" Type="http://schemas.openxmlformats.org/officeDocument/2006/relationships/slideLayout" Target="../slideLayouts/slideLayout384.xml"/><Relationship Id="rId28" Type="http://schemas.openxmlformats.org/officeDocument/2006/relationships/slideLayout" Target="../slideLayouts/slideLayout389.xml"/><Relationship Id="rId36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371.xml"/><Relationship Id="rId19" Type="http://schemas.openxmlformats.org/officeDocument/2006/relationships/slideLayout" Target="../slideLayouts/slideLayout380.xml"/><Relationship Id="rId31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Relationship Id="rId22" Type="http://schemas.openxmlformats.org/officeDocument/2006/relationships/slideLayout" Target="../slideLayouts/slideLayout383.xml"/><Relationship Id="rId27" Type="http://schemas.openxmlformats.org/officeDocument/2006/relationships/slideLayout" Target="../slideLayouts/slideLayout388.xml"/><Relationship Id="rId30" Type="http://schemas.openxmlformats.org/officeDocument/2006/relationships/slideLayout" Target="../slideLayouts/slideLayout391.xml"/><Relationship Id="rId35" Type="http://schemas.openxmlformats.org/officeDocument/2006/relationships/slideLayout" Target="../slideLayouts/slideLayout39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slideLayout" Target="../slideLayouts/slideLayout410.xml"/><Relationship Id="rId18" Type="http://schemas.openxmlformats.org/officeDocument/2006/relationships/slideLayout" Target="../slideLayouts/slideLayout415.xml"/><Relationship Id="rId26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00.xml"/><Relationship Id="rId21" Type="http://schemas.openxmlformats.org/officeDocument/2006/relationships/slideLayout" Target="../slideLayouts/slideLayout418.xml"/><Relationship Id="rId34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04.xml"/><Relationship Id="rId12" Type="http://schemas.openxmlformats.org/officeDocument/2006/relationships/slideLayout" Target="../slideLayouts/slideLayout409.xml"/><Relationship Id="rId17" Type="http://schemas.openxmlformats.org/officeDocument/2006/relationships/slideLayout" Target="../slideLayouts/slideLayout414.xml"/><Relationship Id="rId25" Type="http://schemas.openxmlformats.org/officeDocument/2006/relationships/slideLayout" Target="../slideLayouts/slideLayout422.xml"/><Relationship Id="rId33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399.xml"/><Relationship Id="rId16" Type="http://schemas.openxmlformats.org/officeDocument/2006/relationships/slideLayout" Target="../slideLayouts/slideLayout413.xml"/><Relationship Id="rId20" Type="http://schemas.openxmlformats.org/officeDocument/2006/relationships/slideLayout" Target="../slideLayouts/slideLayout417.xml"/><Relationship Id="rId29" Type="http://schemas.openxmlformats.org/officeDocument/2006/relationships/slideLayout" Target="../slideLayouts/slideLayout426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24" Type="http://schemas.openxmlformats.org/officeDocument/2006/relationships/slideLayout" Target="../slideLayouts/slideLayout421.xml"/><Relationship Id="rId32" Type="http://schemas.openxmlformats.org/officeDocument/2006/relationships/slideLayout" Target="../slideLayouts/slideLayout429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402.xml"/><Relationship Id="rId15" Type="http://schemas.openxmlformats.org/officeDocument/2006/relationships/slideLayout" Target="../slideLayouts/slideLayout412.xml"/><Relationship Id="rId23" Type="http://schemas.openxmlformats.org/officeDocument/2006/relationships/slideLayout" Target="../slideLayouts/slideLayout420.xml"/><Relationship Id="rId28" Type="http://schemas.openxmlformats.org/officeDocument/2006/relationships/slideLayout" Target="../slideLayouts/slideLayout425.xml"/><Relationship Id="rId36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07.xml"/><Relationship Id="rId19" Type="http://schemas.openxmlformats.org/officeDocument/2006/relationships/slideLayout" Target="../slideLayouts/slideLayout416.xml"/><Relationship Id="rId31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Relationship Id="rId14" Type="http://schemas.openxmlformats.org/officeDocument/2006/relationships/slideLayout" Target="../slideLayouts/slideLayout411.xml"/><Relationship Id="rId22" Type="http://schemas.openxmlformats.org/officeDocument/2006/relationships/slideLayout" Target="../slideLayouts/slideLayout419.xml"/><Relationship Id="rId27" Type="http://schemas.openxmlformats.org/officeDocument/2006/relationships/slideLayout" Target="../slideLayouts/slideLayout424.xml"/><Relationship Id="rId30" Type="http://schemas.openxmlformats.org/officeDocument/2006/relationships/slideLayout" Target="../slideLayouts/slideLayout427.xml"/><Relationship Id="rId35" Type="http://schemas.openxmlformats.org/officeDocument/2006/relationships/slideLayout" Target="../slideLayouts/slideLayout4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1.xml"/><Relationship Id="rId13" Type="http://schemas.openxmlformats.org/officeDocument/2006/relationships/slideLayout" Target="../slideLayouts/slideLayout446.xml"/><Relationship Id="rId18" Type="http://schemas.openxmlformats.org/officeDocument/2006/relationships/slideLayout" Target="../slideLayouts/slideLayout451.xml"/><Relationship Id="rId26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36.xml"/><Relationship Id="rId21" Type="http://schemas.openxmlformats.org/officeDocument/2006/relationships/slideLayout" Target="../slideLayouts/slideLayout454.xml"/><Relationship Id="rId34" Type="http://schemas.openxmlformats.org/officeDocument/2006/relationships/slideLayout" Target="../slideLayouts/slideLayout467.xml"/><Relationship Id="rId7" Type="http://schemas.openxmlformats.org/officeDocument/2006/relationships/slideLayout" Target="../slideLayouts/slideLayout440.xml"/><Relationship Id="rId12" Type="http://schemas.openxmlformats.org/officeDocument/2006/relationships/slideLayout" Target="../slideLayouts/slideLayout445.xml"/><Relationship Id="rId17" Type="http://schemas.openxmlformats.org/officeDocument/2006/relationships/slideLayout" Target="../slideLayouts/slideLayout450.xml"/><Relationship Id="rId25" Type="http://schemas.openxmlformats.org/officeDocument/2006/relationships/slideLayout" Target="../slideLayouts/slideLayout458.xml"/><Relationship Id="rId33" Type="http://schemas.openxmlformats.org/officeDocument/2006/relationships/slideLayout" Target="../slideLayouts/slideLayout466.xml"/><Relationship Id="rId2" Type="http://schemas.openxmlformats.org/officeDocument/2006/relationships/slideLayout" Target="../slideLayouts/slideLayout435.xml"/><Relationship Id="rId16" Type="http://schemas.openxmlformats.org/officeDocument/2006/relationships/slideLayout" Target="../slideLayouts/slideLayout449.xml"/><Relationship Id="rId20" Type="http://schemas.openxmlformats.org/officeDocument/2006/relationships/slideLayout" Target="../slideLayouts/slideLayout453.xml"/><Relationship Id="rId29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34.xml"/><Relationship Id="rId6" Type="http://schemas.openxmlformats.org/officeDocument/2006/relationships/slideLayout" Target="../slideLayouts/slideLayout439.xml"/><Relationship Id="rId11" Type="http://schemas.openxmlformats.org/officeDocument/2006/relationships/slideLayout" Target="../slideLayouts/slideLayout444.xml"/><Relationship Id="rId24" Type="http://schemas.openxmlformats.org/officeDocument/2006/relationships/slideLayout" Target="../slideLayouts/slideLayout457.xml"/><Relationship Id="rId32" Type="http://schemas.openxmlformats.org/officeDocument/2006/relationships/slideLayout" Target="../slideLayouts/slideLayout465.xml"/><Relationship Id="rId37" Type="http://schemas.openxmlformats.org/officeDocument/2006/relationships/theme" Target="../theme/theme13.xml"/><Relationship Id="rId5" Type="http://schemas.openxmlformats.org/officeDocument/2006/relationships/slideLayout" Target="../slideLayouts/slideLayout438.xml"/><Relationship Id="rId15" Type="http://schemas.openxmlformats.org/officeDocument/2006/relationships/slideLayout" Target="../slideLayouts/slideLayout448.xml"/><Relationship Id="rId23" Type="http://schemas.openxmlformats.org/officeDocument/2006/relationships/slideLayout" Target="../slideLayouts/slideLayout456.xml"/><Relationship Id="rId28" Type="http://schemas.openxmlformats.org/officeDocument/2006/relationships/slideLayout" Target="../slideLayouts/slideLayout461.xml"/><Relationship Id="rId36" Type="http://schemas.openxmlformats.org/officeDocument/2006/relationships/slideLayout" Target="../slideLayouts/slideLayout469.xml"/><Relationship Id="rId10" Type="http://schemas.openxmlformats.org/officeDocument/2006/relationships/slideLayout" Target="../slideLayouts/slideLayout443.xml"/><Relationship Id="rId19" Type="http://schemas.openxmlformats.org/officeDocument/2006/relationships/slideLayout" Target="../slideLayouts/slideLayout452.xml"/><Relationship Id="rId31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37.xml"/><Relationship Id="rId9" Type="http://schemas.openxmlformats.org/officeDocument/2006/relationships/slideLayout" Target="../slideLayouts/slideLayout442.xml"/><Relationship Id="rId14" Type="http://schemas.openxmlformats.org/officeDocument/2006/relationships/slideLayout" Target="../slideLayouts/slideLayout447.xml"/><Relationship Id="rId22" Type="http://schemas.openxmlformats.org/officeDocument/2006/relationships/slideLayout" Target="../slideLayouts/slideLayout455.xml"/><Relationship Id="rId27" Type="http://schemas.openxmlformats.org/officeDocument/2006/relationships/slideLayout" Target="../slideLayouts/slideLayout460.xml"/><Relationship Id="rId30" Type="http://schemas.openxmlformats.org/officeDocument/2006/relationships/slideLayout" Target="../slideLayouts/slideLayout463.xml"/><Relationship Id="rId35" Type="http://schemas.openxmlformats.org/officeDocument/2006/relationships/slideLayout" Target="../slideLayouts/slideLayout46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7.xml"/><Relationship Id="rId13" Type="http://schemas.openxmlformats.org/officeDocument/2006/relationships/slideLayout" Target="../slideLayouts/slideLayout482.xml"/><Relationship Id="rId18" Type="http://schemas.openxmlformats.org/officeDocument/2006/relationships/slideLayout" Target="../slideLayouts/slideLayout487.xml"/><Relationship Id="rId26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72.xml"/><Relationship Id="rId21" Type="http://schemas.openxmlformats.org/officeDocument/2006/relationships/slideLayout" Target="../slideLayouts/slideLayout490.xml"/><Relationship Id="rId34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1.xml"/><Relationship Id="rId17" Type="http://schemas.openxmlformats.org/officeDocument/2006/relationships/slideLayout" Target="../slideLayouts/slideLayout486.xml"/><Relationship Id="rId25" Type="http://schemas.openxmlformats.org/officeDocument/2006/relationships/slideLayout" Target="../slideLayouts/slideLayout494.xml"/><Relationship Id="rId33" Type="http://schemas.openxmlformats.org/officeDocument/2006/relationships/slideLayout" Target="../slideLayouts/slideLayout502.xml"/><Relationship Id="rId2" Type="http://schemas.openxmlformats.org/officeDocument/2006/relationships/slideLayout" Target="../slideLayouts/slideLayout471.xml"/><Relationship Id="rId16" Type="http://schemas.openxmlformats.org/officeDocument/2006/relationships/slideLayout" Target="../slideLayouts/slideLayout485.xml"/><Relationship Id="rId20" Type="http://schemas.openxmlformats.org/officeDocument/2006/relationships/slideLayout" Target="../slideLayouts/slideLayout489.xml"/><Relationship Id="rId29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70.xml"/><Relationship Id="rId6" Type="http://schemas.openxmlformats.org/officeDocument/2006/relationships/slideLayout" Target="../slideLayouts/slideLayout475.xml"/><Relationship Id="rId11" Type="http://schemas.openxmlformats.org/officeDocument/2006/relationships/slideLayout" Target="../slideLayouts/slideLayout480.xml"/><Relationship Id="rId24" Type="http://schemas.openxmlformats.org/officeDocument/2006/relationships/slideLayout" Target="../slideLayouts/slideLayout493.xml"/><Relationship Id="rId32" Type="http://schemas.openxmlformats.org/officeDocument/2006/relationships/slideLayout" Target="../slideLayouts/slideLayout501.xml"/><Relationship Id="rId37" Type="http://schemas.openxmlformats.org/officeDocument/2006/relationships/theme" Target="../theme/theme14.xml"/><Relationship Id="rId5" Type="http://schemas.openxmlformats.org/officeDocument/2006/relationships/slideLayout" Target="../slideLayouts/slideLayout474.xml"/><Relationship Id="rId15" Type="http://schemas.openxmlformats.org/officeDocument/2006/relationships/slideLayout" Target="../slideLayouts/slideLayout484.xml"/><Relationship Id="rId23" Type="http://schemas.openxmlformats.org/officeDocument/2006/relationships/slideLayout" Target="../slideLayouts/slideLayout492.xml"/><Relationship Id="rId28" Type="http://schemas.openxmlformats.org/officeDocument/2006/relationships/slideLayout" Target="../slideLayouts/slideLayout497.xml"/><Relationship Id="rId36" Type="http://schemas.openxmlformats.org/officeDocument/2006/relationships/slideLayout" Target="../slideLayouts/slideLayout505.xml"/><Relationship Id="rId10" Type="http://schemas.openxmlformats.org/officeDocument/2006/relationships/slideLayout" Target="../slideLayouts/slideLayout479.xml"/><Relationship Id="rId19" Type="http://schemas.openxmlformats.org/officeDocument/2006/relationships/slideLayout" Target="../slideLayouts/slideLayout488.xml"/><Relationship Id="rId31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73.xml"/><Relationship Id="rId9" Type="http://schemas.openxmlformats.org/officeDocument/2006/relationships/slideLayout" Target="../slideLayouts/slideLayout478.xml"/><Relationship Id="rId14" Type="http://schemas.openxmlformats.org/officeDocument/2006/relationships/slideLayout" Target="../slideLayouts/slideLayout483.xml"/><Relationship Id="rId22" Type="http://schemas.openxmlformats.org/officeDocument/2006/relationships/slideLayout" Target="../slideLayouts/slideLayout491.xml"/><Relationship Id="rId27" Type="http://schemas.openxmlformats.org/officeDocument/2006/relationships/slideLayout" Target="../slideLayouts/slideLayout496.xml"/><Relationship Id="rId30" Type="http://schemas.openxmlformats.org/officeDocument/2006/relationships/slideLayout" Target="../slideLayouts/slideLayout499.xml"/><Relationship Id="rId35" Type="http://schemas.openxmlformats.org/officeDocument/2006/relationships/slideLayout" Target="../slideLayouts/slideLayout50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13" Type="http://schemas.openxmlformats.org/officeDocument/2006/relationships/slideLayout" Target="../slideLayouts/slideLayout518.xml"/><Relationship Id="rId18" Type="http://schemas.openxmlformats.org/officeDocument/2006/relationships/slideLayout" Target="../slideLayouts/slideLayout523.xml"/><Relationship Id="rId26" Type="http://schemas.openxmlformats.org/officeDocument/2006/relationships/slideLayout" Target="../slideLayouts/slideLayout531.xml"/><Relationship Id="rId3" Type="http://schemas.openxmlformats.org/officeDocument/2006/relationships/slideLayout" Target="../slideLayouts/slideLayout508.xml"/><Relationship Id="rId21" Type="http://schemas.openxmlformats.org/officeDocument/2006/relationships/slideLayout" Target="../slideLayouts/slideLayout526.xml"/><Relationship Id="rId34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12.xml"/><Relationship Id="rId12" Type="http://schemas.openxmlformats.org/officeDocument/2006/relationships/slideLayout" Target="../slideLayouts/slideLayout517.xml"/><Relationship Id="rId17" Type="http://schemas.openxmlformats.org/officeDocument/2006/relationships/slideLayout" Target="../slideLayouts/slideLayout522.xml"/><Relationship Id="rId25" Type="http://schemas.openxmlformats.org/officeDocument/2006/relationships/slideLayout" Target="../slideLayouts/slideLayout530.xml"/><Relationship Id="rId33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07.xml"/><Relationship Id="rId16" Type="http://schemas.openxmlformats.org/officeDocument/2006/relationships/slideLayout" Target="../slideLayouts/slideLayout521.xml"/><Relationship Id="rId20" Type="http://schemas.openxmlformats.org/officeDocument/2006/relationships/slideLayout" Target="../slideLayouts/slideLayout525.xml"/><Relationship Id="rId29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slideLayout" Target="../slideLayouts/slideLayout516.xml"/><Relationship Id="rId24" Type="http://schemas.openxmlformats.org/officeDocument/2006/relationships/slideLayout" Target="../slideLayouts/slideLayout529.xml"/><Relationship Id="rId32" Type="http://schemas.openxmlformats.org/officeDocument/2006/relationships/slideLayout" Target="../slideLayouts/slideLayout537.xml"/><Relationship Id="rId37" Type="http://schemas.openxmlformats.org/officeDocument/2006/relationships/theme" Target="../theme/theme15.xml"/><Relationship Id="rId5" Type="http://schemas.openxmlformats.org/officeDocument/2006/relationships/slideLayout" Target="../slideLayouts/slideLayout510.xml"/><Relationship Id="rId15" Type="http://schemas.openxmlformats.org/officeDocument/2006/relationships/slideLayout" Target="../slideLayouts/slideLayout520.xml"/><Relationship Id="rId23" Type="http://schemas.openxmlformats.org/officeDocument/2006/relationships/slideLayout" Target="../slideLayouts/slideLayout528.xml"/><Relationship Id="rId28" Type="http://schemas.openxmlformats.org/officeDocument/2006/relationships/slideLayout" Target="../slideLayouts/slideLayout533.xml"/><Relationship Id="rId36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15.xml"/><Relationship Id="rId19" Type="http://schemas.openxmlformats.org/officeDocument/2006/relationships/slideLayout" Target="../slideLayouts/slideLayout524.xml"/><Relationship Id="rId31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Relationship Id="rId14" Type="http://schemas.openxmlformats.org/officeDocument/2006/relationships/slideLayout" Target="../slideLayouts/slideLayout519.xml"/><Relationship Id="rId22" Type="http://schemas.openxmlformats.org/officeDocument/2006/relationships/slideLayout" Target="../slideLayouts/slideLayout527.xml"/><Relationship Id="rId27" Type="http://schemas.openxmlformats.org/officeDocument/2006/relationships/slideLayout" Target="../slideLayouts/slideLayout532.xml"/><Relationship Id="rId30" Type="http://schemas.openxmlformats.org/officeDocument/2006/relationships/slideLayout" Target="../slideLayouts/slideLayout535.xml"/><Relationship Id="rId35" Type="http://schemas.openxmlformats.org/officeDocument/2006/relationships/slideLayout" Target="../slideLayouts/slideLayout54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9.xml"/><Relationship Id="rId13" Type="http://schemas.openxmlformats.org/officeDocument/2006/relationships/slideLayout" Target="../slideLayouts/slideLayout554.xml"/><Relationship Id="rId18" Type="http://schemas.openxmlformats.org/officeDocument/2006/relationships/slideLayout" Target="../slideLayouts/slideLayout559.xml"/><Relationship Id="rId26" Type="http://schemas.openxmlformats.org/officeDocument/2006/relationships/slideLayout" Target="../slideLayouts/slideLayout567.xml"/><Relationship Id="rId3" Type="http://schemas.openxmlformats.org/officeDocument/2006/relationships/slideLayout" Target="../slideLayouts/slideLayout544.xml"/><Relationship Id="rId21" Type="http://schemas.openxmlformats.org/officeDocument/2006/relationships/slideLayout" Target="../slideLayouts/slideLayout562.xml"/><Relationship Id="rId34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48.xml"/><Relationship Id="rId12" Type="http://schemas.openxmlformats.org/officeDocument/2006/relationships/slideLayout" Target="../slideLayouts/slideLayout553.xml"/><Relationship Id="rId17" Type="http://schemas.openxmlformats.org/officeDocument/2006/relationships/slideLayout" Target="../slideLayouts/slideLayout558.xml"/><Relationship Id="rId25" Type="http://schemas.openxmlformats.org/officeDocument/2006/relationships/slideLayout" Target="../slideLayouts/slideLayout566.xml"/><Relationship Id="rId33" Type="http://schemas.openxmlformats.org/officeDocument/2006/relationships/slideLayout" Target="../slideLayouts/slideLayout574.xml"/><Relationship Id="rId2" Type="http://schemas.openxmlformats.org/officeDocument/2006/relationships/slideLayout" Target="../slideLayouts/slideLayout543.xml"/><Relationship Id="rId16" Type="http://schemas.openxmlformats.org/officeDocument/2006/relationships/slideLayout" Target="../slideLayouts/slideLayout557.xml"/><Relationship Id="rId20" Type="http://schemas.openxmlformats.org/officeDocument/2006/relationships/slideLayout" Target="../slideLayouts/slideLayout561.xml"/><Relationship Id="rId29" Type="http://schemas.openxmlformats.org/officeDocument/2006/relationships/slideLayout" Target="../slideLayouts/slideLayout570.xml"/><Relationship Id="rId1" Type="http://schemas.openxmlformats.org/officeDocument/2006/relationships/slideLayout" Target="../slideLayouts/slideLayout542.xml"/><Relationship Id="rId6" Type="http://schemas.openxmlformats.org/officeDocument/2006/relationships/slideLayout" Target="../slideLayouts/slideLayout547.xml"/><Relationship Id="rId11" Type="http://schemas.openxmlformats.org/officeDocument/2006/relationships/slideLayout" Target="../slideLayouts/slideLayout552.xml"/><Relationship Id="rId24" Type="http://schemas.openxmlformats.org/officeDocument/2006/relationships/slideLayout" Target="../slideLayouts/slideLayout565.xml"/><Relationship Id="rId32" Type="http://schemas.openxmlformats.org/officeDocument/2006/relationships/slideLayout" Target="../slideLayouts/slideLayout573.xml"/><Relationship Id="rId37" Type="http://schemas.openxmlformats.org/officeDocument/2006/relationships/theme" Target="../theme/theme16.xml"/><Relationship Id="rId5" Type="http://schemas.openxmlformats.org/officeDocument/2006/relationships/slideLayout" Target="../slideLayouts/slideLayout546.xml"/><Relationship Id="rId15" Type="http://schemas.openxmlformats.org/officeDocument/2006/relationships/slideLayout" Target="../slideLayouts/slideLayout556.xml"/><Relationship Id="rId23" Type="http://schemas.openxmlformats.org/officeDocument/2006/relationships/slideLayout" Target="../slideLayouts/slideLayout564.xml"/><Relationship Id="rId28" Type="http://schemas.openxmlformats.org/officeDocument/2006/relationships/slideLayout" Target="../slideLayouts/slideLayout569.xml"/><Relationship Id="rId36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51.xml"/><Relationship Id="rId19" Type="http://schemas.openxmlformats.org/officeDocument/2006/relationships/slideLayout" Target="../slideLayouts/slideLayout560.xml"/><Relationship Id="rId31" Type="http://schemas.openxmlformats.org/officeDocument/2006/relationships/slideLayout" Target="../slideLayouts/slideLayout572.xml"/><Relationship Id="rId4" Type="http://schemas.openxmlformats.org/officeDocument/2006/relationships/slideLayout" Target="../slideLayouts/slideLayout545.xml"/><Relationship Id="rId9" Type="http://schemas.openxmlformats.org/officeDocument/2006/relationships/slideLayout" Target="../slideLayouts/slideLayout550.xml"/><Relationship Id="rId14" Type="http://schemas.openxmlformats.org/officeDocument/2006/relationships/slideLayout" Target="../slideLayouts/slideLayout555.xml"/><Relationship Id="rId22" Type="http://schemas.openxmlformats.org/officeDocument/2006/relationships/slideLayout" Target="../slideLayouts/slideLayout563.xml"/><Relationship Id="rId27" Type="http://schemas.openxmlformats.org/officeDocument/2006/relationships/slideLayout" Target="../slideLayouts/slideLayout568.xml"/><Relationship Id="rId30" Type="http://schemas.openxmlformats.org/officeDocument/2006/relationships/slideLayout" Target="../slideLayouts/slideLayout571.xml"/><Relationship Id="rId35" Type="http://schemas.openxmlformats.org/officeDocument/2006/relationships/slideLayout" Target="../slideLayouts/slideLayout5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5.xml"/><Relationship Id="rId13" Type="http://schemas.openxmlformats.org/officeDocument/2006/relationships/slideLayout" Target="../slideLayouts/slideLayout590.xml"/><Relationship Id="rId18" Type="http://schemas.openxmlformats.org/officeDocument/2006/relationships/slideLayout" Target="../slideLayouts/slideLayout595.xml"/><Relationship Id="rId26" Type="http://schemas.openxmlformats.org/officeDocument/2006/relationships/slideLayout" Target="../slideLayouts/slideLayout603.xml"/><Relationship Id="rId3" Type="http://schemas.openxmlformats.org/officeDocument/2006/relationships/slideLayout" Target="../slideLayouts/slideLayout580.xml"/><Relationship Id="rId21" Type="http://schemas.openxmlformats.org/officeDocument/2006/relationships/slideLayout" Target="../slideLayouts/slideLayout598.xml"/><Relationship Id="rId34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584.xml"/><Relationship Id="rId12" Type="http://schemas.openxmlformats.org/officeDocument/2006/relationships/slideLayout" Target="../slideLayouts/slideLayout589.xml"/><Relationship Id="rId17" Type="http://schemas.openxmlformats.org/officeDocument/2006/relationships/slideLayout" Target="../slideLayouts/slideLayout594.xml"/><Relationship Id="rId25" Type="http://schemas.openxmlformats.org/officeDocument/2006/relationships/slideLayout" Target="../slideLayouts/slideLayout602.xml"/><Relationship Id="rId33" Type="http://schemas.openxmlformats.org/officeDocument/2006/relationships/slideLayout" Target="../slideLayouts/slideLayout610.xml"/><Relationship Id="rId2" Type="http://schemas.openxmlformats.org/officeDocument/2006/relationships/slideLayout" Target="../slideLayouts/slideLayout579.xml"/><Relationship Id="rId16" Type="http://schemas.openxmlformats.org/officeDocument/2006/relationships/slideLayout" Target="../slideLayouts/slideLayout593.xml"/><Relationship Id="rId20" Type="http://schemas.openxmlformats.org/officeDocument/2006/relationships/slideLayout" Target="../slideLayouts/slideLayout597.xml"/><Relationship Id="rId29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578.xml"/><Relationship Id="rId6" Type="http://schemas.openxmlformats.org/officeDocument/2006/relationships/slideLayout" Target="../slideLayouts/slideLayout583.xml"/><Relationship Id="rId11" Type="http://schemas.openxmlformats.org/officeDocument/2006/relationships/slideLayout" Target="../slideLayouts/slideLayout588.xml"/><Relationship Id="rId24" Type="http://schemas.openxmlformats.org/officeDocument/2006/relationships/slideLayout" Target="../slideLayouts/slideLayout601.xml"/><Relationship Id="rId32" Type="http://schemas.openxmlformats.org/officeDocument/2006/relationships/slideLayout" Target="../slideLayouts/slideLayout609.xml"/><Relationship Id="rId37" Type="http://schemas.openxmlformats.org/officeDocument/2006/relationships/theme" Target="../theme/theme17.xml"/><Relationship Id="rId5" Type="http://schemas.openxmlformats.org/officeDocument/2006/relationships/slideLayout" Target="../slideLayouts/slideLayout582.xml"/><Relationship Id="rId15" Type="http://schemas.openxmlformats.org/officeDocument/2006/relationships/slideLayout" Target="../slideLayouts/slideLayout592.xml"/><Relationship Id="rId23" Type="http://schemas.openxmlformats.org/officeDocument/2006/relationships/slideLayout" Target="../slideLayouts/slideLayout600.xml"/><Relationship Id="rId28" Type="http://schemas.openxmlformats.org/officeDocument/2006/relationships/slideLayout" Target="../slideLayouts/slideLayout605.xml"/><Relationship Id="rId36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87.xml"/><Relationship Id="rId19" Type="http://schemas.openxmlformats.org/officeDocument/2006/relationships/slideLayout" Target="../slideLayouts/slideLayout596.xml"/><Relationship Id="rId31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581.xml"/><Relationship Id="rId9" Type="http://schemas.openxmlformats.org/officeDocument/2006/relationships/slideLayout" Target="../slideLayouts/slideLayout586.xml"/><Relationship Id="rId14" Type="http://schemas.openxmlformats.org/officeDocument/2006/relationships/slideLayout" Target="../slideLayouts/slideLayout591.xml"/><Relationship Id="rId22" Type="http://schemas.openxmlformats.org/officeDocument/2006/relationships/slideLayout" Target="../slideLayouts/slideLayout599.xml"/><Relationship Id="rId27" Type="http://schemas.openxmlformats.org/officeDocument/2006/relationships/slideLayout" Target="../slideLayouts/slideLayout604.xml"/><Relationship Id="rId30" Type="http://schemas.openxmlformats.org/officeDocument/2006/relationships/slideLayout" Target="../slideLayouts/slideLayout607.xml"/><Relationship Id="rId35" Type="http://schemas.openxmlformats.org/officeDocument/2006/relationships/slideLayout" Target="../slideLayouts/slideLayout61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1.xml"/><Relationship Id="rId13" Type="http://schemas.openxmlformats.org/officeDocument/2006/relationships/slideLayout" Target="../slideLayouts/slideLayout626.xml"/><Relationship Id="rId18" Type="http://schemas.openxmlformats.org/officeDocument/2006/relationships/slideLayout" Target="../slideLayouts/slideLayout631.xml"/><Relationship Id="rId26" Type="http://schemas.openxmlformats.org/officeDocument/2006/relationships/slideLayout" Target="../slideLayouts/slideLayout639.xml"/><Relationship Id="rId3" Type="http://schemas.openxmlformats.org/officeDocument/2006/relationships/slideLayout" Target="../slideLayouts/slideLayout616.xml"/><Relationship Id="rId21" Type="http://schemas.openxmlformats.org/officeDocument/2006/relationships/slideLayout" Target="../slideLayouts/slideLayout634.xml"/><Relationship Id="rId34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20.xml"/><Relationship Id="rId12" Type="http://schemas.openxmlformats.org/officeDocument/2006/relationships/slideLayout" Target="../slideLayouts/slideLayout625.xml"/><Relationship Id="rId17" Type="http://schemas.openxmlformats.org/officeDocument/2006/relationships/slideLayout" Target="../slideLayouts/slideLayout630.xml"/><Relationship Id="rId25" Type="http://schemas.openxmlformats.org/officeDocument/2006/relationships/slideLayout" Target="../slideLayouts/slideLayout638.xml"/><Relationship Id="rId33" Type="http://schemas.openxmlformats.org/officeDocument/2006/relationships/slideLayout" Target="../slideLayouts/slideLayout646.xml"/><Relationship Id="rId2" Type="http://schemas.openxmlformats.org/officeDocument/2006/relationships/slideLayout" Target="../slideLayouts/slideLayout615.xml"/><Relationship Id="rId16" Type="http://schemas.openxmlformats.org/officeDocument/2006/relationships/slideLayout" Target="../slideLayouts/slideLayout629.xml"/><Relationship Id="rId20" Type="http://schemas.openxmlformats.org/officeDocument/2006/relationships/slideLayout" Target="../slideLayouts/slideLayout633.xml"/><Relationship Id="rId29" Type="http://schemas.openxmlformats.org/officeDocument/2006/relationships/slideLayout" Target="../slideLayouts/slideLayout642.xml"/><Relationship Id="rId1" Type="http://schemas.openxmlformats.org/officeDocument/2006/relationships/slideLayout" Target="../slideLayouts/slideLayout614.xml"/><Relationship Id="rId6" Type="http://schemas.openxmlformats.org/officeDocument/2006/relationships/slideLayout" Target="../slideLayouts/slideLayout619.xml"/><Relationship Id="rId11" Type="http://schemas.openxmlformats.org/officeDocument/2006/relationships/slideLayout" Target="../slideLayouts/slideLayout624.xml"/><Relationship Id="rId24" Type="http://schemas.openxmlformats.org/officeDocument/2006/relationships/slideLayout" Target="../slideLayouts/slideLayout637.xml"/><Relationship Id="rId32" Type="http://schemas.openxmlformats.org/officeDocument/2006/relationships/slideLayout" Target="../slideLayouts/slideLayout645.xml"/><Relationship Id="rId37" Type="http://schemas.openxmlformats.org/officeDocument/2006/relationships/theme" Target="../theme/theme18.xml"/><Relationship Id="rId5" Type="http://schemas.openxmlformats.org/officeDocument/2006/relationships/slideLayout" Target="../slideLayouts/slideLayout618.xml"/><Relationship Id="rId15" Type="http://schemas.openxmlformats.org/officeDocument/2006/relationships/slideLayout" Target="../slideLayouts/slideLayout628.xml"/><Relationship Id="rId23" Type="http://schemas.openxmlformats.org/officeDocument/2006/relationships/slideLayout" Target="../slideLayouts/slideLayout636.xml"/><Relationship Id="rId28" Type="http://schemas.openxmlformats.org/officeDocument/2006/relationships/slideLayout" Target="../slideLayouts/slideLayout641.xml"/><Relationship Id="rId36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23.xml"/><Relationship Id="rId19" Type="http://schemas.openxmlformats.org/officeDocument/2006/relationships/slideLayout" Target="../slideLayouts/slideLayout632.xml"/><Relationship Id="rId31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17.xml"/><Relationship Id="rId9" Type="http://schemas.openxmlformats.org/officeDocument/2006/relationships/slideLayout" Target="../slideLayouts/slideLayout622.xml"/><Relationship Id="rId14" Type="http://schemas.openxmlformats.org/officeDocument/2006/relationships/slideLayout" Target="../slideLayouts/slideLayout627.xml"/><Relationship Id="rId22" Type="http://schemas.openxmlformats.org/officeDocument/2006/relationships/slideLayout" Target="../slideLayouts/slideLayout635.xml"/><Relationship Id="rId27" Type="http://schemas.openxmlformats.org/officeDocument/2006/relationships/slideLayout" Target="../slideLayouts/slideLayout640.xml"/><Relationship Id="rId30" Type="http://schemas.openxmlformats.org/officeDocument/2006/relationships/slideLayout" Target="../slideLayouts/slideLayout643.xml"/><Relationship Id="rId35" Type="http://schemas.openxmlformats.org/officeDocument/2006/relationships/slideLayout" Target="../slideLayouts/slideLayout64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slideLayout" Target="../slideLayouts/slideLayout662.xml"/><Relationship Id="rId18" Type="http://schemas.openxmlformats.org/officeDocument/2006/relationships/slideLayout" Target="../slideLayouts/slideLayout667.xml"/><Relationship Id="rId26" Type="http://schemas.openxmlformats.org/officeDocument/2006/relationships/slideLayout" Target="../slideLayouts/slideLayout675.xml"/><Relationship Id="rId3" Type="http://schemas.openxmlformats.org/officeDocument/2006/relationships/slideLayout" Target="../slideLayouts/slideLayout652.xml"/><Relationship Id="rId21" Type="http://schemas.openxmlformats.org/officeDocument/2006/relationships/slideLayout" Target="../slideLayouts/slideLayout670.xml"/><Relationship Id="rId34" Type="http://schemas.openxmlformats.org/officeDocument/2006/relationships/slideLayout" Target="../slideLayouts/slideLayout683.xml"/><Relationship Id="rId7" Type="http://schemas.openxmlformats.org/officeDocument/2006/relationships/slideLayout" Target="../slideLayouts/slideLayout656.xml"/><Relationship Id="rId12" Type="http://schemas.openxmlformats.org/officeDocument/2006/relationships/slideLayout" Target="../slideLayouts/slideLayout661.xml"/><Relationship Id="rId17" Type="http://schemas.openxmlformats.org/officeDocument/2006/relationships/slideLayout" Target="../slideLayouts/slideLayout666.xml"/><Relationship Id="rId25" Type="http://schemas.openxmlformats.org/officeDocument/2006/relationships/slideLayout" Target="../slideLayouts/slideLayout674.xml"/><Relationship Id="rId33" Type="http://schemas.openxmlformats.org/officeDocument/2006/relationships/slideLayout" Target="../slideLayouts/slideLayout682.xml"/><Relationship Id="rId2" Type="http://schemas.openxmlformats.org/officeDocument/2006/relationships/slideLayout" Target="../slideLayouts/slideLayout651.xml"/><Relationship Id="rId16" Type="http://schemas.openxmlformats.org/officeDocument/2006/relationships/slideLayout" Target="../slideLayouts/slideLayout665.xml"/><Relationship Id="rId20" Type="http://schemas.openxmlformats.org/officeDocument/2006/relationships/slideLayout" Target="../slideLayouts/slideLayout669.xml"/><Relationship Id="rId29" Type="http://schemas.openxmlformats.org/officeDocument/2006/relationships/slideLayout" Target="../slideLayouts/slideLayout678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24" Type="http://schemas.openxmlformats.org/officeDocument/2006/relationships/slideLayout" Target="../slideLayouts/slideLayout673.xml"/><Relationship Id="rId32" Type="http://schemas.openxmlformats.org/officeDocument/2006/relationships/slideLayout" Target="../slideLayouts/slideLayout681.xml"/><Relationship Id="rId37" Type="http://schemas.openxmlformats.org/officeDocument/2006/relationships/theme" Target="../theme/theme19.xml"/><Relationship Id="rId5" Type="http://schemas.openxmlformats.org/officeDocument/2006/relationships/slideLayout" Target="../slideLayouts/slideLayout654.xml"/><Relationship Id="rId15" Type="http://schemas.openxmlformats.org/officeDocument/2006/relationships/slideLayout" Target="../slideLayouts/slideLayout664.xml"/><Relationship Id="rId23" Type="http://schemas.openxmlformats.org/officeDocument/2006/relationships/slideLayout" Target="../slideLayouts/slideLayout672.xml"/><Relationship Id="rId28" Type="http://schemas.openxmlformats.org/officeDocument/2006/relationships/slideLayout" Target="../slideLayouts/slideLayout677.xml"/><Relationship Id="rId36" Type="http://schemas.openxmlformats.org/officeDocument/2006/relationships/slideLayout" Target="../slideLayouts/slideLayout685.xml"/><Relationship Id="rId10" Type="http://schemas.openxmlformats.org/officeDocument/2006/relationships/slideLayout" Target="../slideLayouts/slideLayout659.xml"/><Relationship Id="rId19" Type="http://schemas.openxmlformats.org/officeDocument/2006/relationships/slideLayout" Target="../slideLayouts/slideLayout668.xml"/><Relationship Id="rId31" Type="http://schemas.openxmlformats.org/officeDocument/2006/relationships/slideLayout" Target="../slideLayouts/slideLayout680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Relationship Id="rId14" Type="http://schemas.openxmlformats.org/officeDocument/2006/relationships/slideLayout" Target="../slideLayouts/slideLayout663.xml"/><Relationship Id="rId22" Type="http://schemas.openxmlformats.org/officeDocument/2006/relationships/slideLayout" Target="../slideLayouts/slideLayout671.xml"/><Relationship Id="rId27" Type="http://schemas.openxmlformats.org/officeDocument/2006/relationships/slideLayout" Target="../slideLayouts/slideLayout676.xml"/><Relationship Id="rId30" Type="http://schemas.openxmlformats.org/officeDocument/2006/relationships/slideLayout" Target="../slideLayouts/slideLayout679.xml"/><Relationship Id="rId35" Type="http://schemas.openxmlformats.org/officeDocument/2006/relationships/slideLayout" Target="../slideLayouts/slideLayout6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3.xml"/><Relationship Id="rId13" Type="http://schemas.openxmlformats.org/officeDocument/2006/relationships/slideLayout" Target="../slideLayouts/slideLayout698.xml"/><Relationship Id="rId18" Type="http://schemas.openxmlformats.org/officeDocument/2006/relationships/slideLayout" Target="../slideLayouts/slideLayout703.xml"/><Relationship Id="rId26" Type="http://schemas.openxmlformats.org/officeDocument/2006/relationships/slideLayout" Target="../slideLayouts/slideLayout711.xml"/><Relationship Id="rId3" Type="http://schemas.openxmlformats.org/officeDocument/2006/relationships/slideLayout" Target="../slideLayouts/slideLayout688.xml"/><Relationship Id="rId21" Type="http://schemas.openxmlformats.org/officeDocument/2006/relationships/slideLayout" Target="../slideLayouts/slideLayout706.xml"/><Relationship Id="rId34" Type="http://schemas.openxmlformats.org/officeDocument/2006/relationships/slideLayout" Target="../slideLayouts/slideLayout719.xml"/><Relationship Id="rId7" Type="http://schemas.openxmlformats.org/officeDocument/2006/relationships/slideLayout" Target="../slideLayouts/slideLayout692.xml"/><Relationship Id="rId12" Type="http://schemas.openxmlformats.org/officeDocument/2006/relationships/slideLayout" Target="../slideLayouts/slideLayout697.xml"/><Relationship Id="rId17" Type="http://schemas.openxmlformats.org/officeDocument/2006/relationships/slideLayout" Target="../slideLayouts/slideLayout702.xml"/><Relationship Id="rId25" Type="http://schemas.openxmlformats.org/officeDocument/2006/relationships/slideLayout" Target="../slideLayouts/slideLayout710.xml"/><Relationship Id="rId33" Type="http://schemas.openxmlformats.org/officeDocument/2006/relationships/slideLayout" Target="../slideLayouts/slideLayout718.xml"/><Relationship Id="rId2" Type="http://schemas.openxmlformats.org/officeDocument/2006/relationships/slideLayout" Target="../slideLayouts/slideLayout687.xml"/><Relationship Id="rId16" Type="http://schemas.openxmlformats.org/officeDocument/2006/relationships/slideLayout" Target="../slideLayouts/slideLayout701.xml"/><Relationship Id="rId20" Type="http://schemas.openxmlformats.org/officeDocument/2006/relationships/slideLayout" Target="../slideLayouts/slideLayout705.xml"/><Relationship Id="rId29" Type="http://schemas.openxmlformats.org/officeDocument/2006/relationships/slideLayout" Target="../slideLayouts/slideLayout714.xml"/><Relationship Id="rId1" Type="http://schemas.openxmlformats.org/officeDocument/2006/relationships/slideLayout" Target="../slideLayouts/slideLayout686.xml"/><Relationship Id="rId6" Type="http://schemas.openxmlformats.org/officeDocument/2006/relationships/slideLayout" Target="../slideLayouts/slideLayout691.xml"/><Relationship Id="rId11" Type="http://schemas.openxmlformats.org/officeDocument/2006/relationships/slideLayout" Target="../slideLayouts/slideLayout696.xml"/><Relationship Id="rId24" Type="http://schemas.openxmlformats.org/officeDocument/2006/relationships/slideLayout" Target="../slideLayouts/slideLayout709.xml"/><Relationship Id="rId32" Type="http://schemas.openxmlformats.org/officeDocument/2006/relationships/slideLayout" Target="../slideLayouts/slideLayout717.xml"/><Relationship Id="rId37" Type="http://schemas.openxmlformats.org/officeDocument/2006/relationships/theme" Target="../theme/theme20.xml"/><Relationship Id="rId5" Type="http://schemas.openxmlformats.org/officeDocument/2006/relationships/slideLayout" Target="../slideLayouts/slideLayout690.xml"/><Relationship Id="rId15" Type="http://schemas.openxmlformats.org/officeDocument/2006/relationships/slideLayout" Target="../slideLayouts/slideLayout700.xml"/><Relationship Id="rId23" Type="http://schemas.openxmlformats.org/officeDocument/2006/relationships/slideLayout" Target="../slideLayouts/slideLayout708.xml"/><Relationship Id="rId28" Type="http://schemas.openxmlformats.org/officeDocument/2006/relationships/slideLayout" Target="../slideLayouts/slideLayout713.xml"/><Relationship Id="rId36" Type="http://schemas.openxmlformats.org/officeDocument/2006/relationships/slideLayout" Target="../slideLayouts/slideLayout721.xml"/><Relationship Id="rId10" Type="http://schemas.openxmlformats.org/officeDocument/2006/relationships/slideLayout" Target="../slideLayouts/slideLayout695.xml"/><Relationship Id="rId19" Type="http://schemas.openxmlformats.org/officeDocument/2006/relationships/slideLayout" Target="../slideLayouts/slideLayout704.xml"/><Relationship Id="rId31" Type="http://schemas.openxmlformats.org/officeDocument/2006/relationships/slideLayout" Target="../slideLayouts/slideLayout716.xml"/><Relationship Id="rId4" Type="http://schemas.openxmlformats.org/officeDocument/2006/relationships/slideLayout" Target="../slideLayouts/slideLayout689.xml"/><Relationship Id="rId9" Type="http://schemas.openxmlformats.org/officeDocument/2006/relationships/slideLayout" Target="../slideLayouts/slideLayout694.xml"/><Relationship Id="rId14" Type="http://schemas.openxmlformats.org/officeDocument/2006/relationships/slideLayout" Target="../slideLayouts/slideLayout699.xml"/><Relationship Id="rId22" Type="http://schemas.openxmlformats.org/officeDocument/2006/relationships/slideLayout" Target="../slideLayouts/slideLayout707.xml"/><Relationship Id="rId27" Type="http://schemas.openxmlformats.org/officeDocument/2006/relationships/slideLayout" Target="../slideLayouts/slideLayout712.xml"/><Relationship Id="rId30" Type="http://schemas.openxmlformats.org/officeDocument/2006/relationships/slideLayout" Target="../slideLayouts/slideLayout715.xml"/><Relationship Id="rId35" Type="http://schemas.openxmlformats.org/officeDocument/2006/relationships/slideLayout" Target="../slideLayouts/slideLayout7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34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3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05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36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slideLayout" Target="../slideLayouts/slideLayout103.xml"/><Relationship Id="rId35" Type="http://schemas.openxmlformats.org/officeDocument/2006/relationships/slideLayout" Target="../slideLayouts/slideLayout10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34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slideLayout" Target="../slideLayouts/slideLayout199.xml"/><Relationship Id="rId26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202.xml"/><Relationship Id="rId34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5" Type="http://schemas.openxmlformats.org/officeDocument/2006/relationships/slideLayout" Target="../slideLayouts/slideLayout206.xml"/><Relationship Id="rId33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24" Type="http://schemas.openxmlformats.org/officeDocument/2006/relationships/slideLayout" Target="../slideLayouts/slideLayout205.xml"/><Relationship Id="rId32" Type="http://schemas.openxmlformats.org/officeDocument/2006/relationships/slideLayout" Target="../slideLayouts/slideLayout213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23" Type="http://schemas.openxmlformats.org/officeDocument/2006/relationships/slideLayout" Target="../slideLayouts/slideLayout204.xml"/><Relationship Id="rId28" Type="http://schemas.openxmlformats.org/officeDocument/2006/relationships/slideLayout" Target="../slideLayouts/slideLayout209.xml"/><Relationship Id="rId36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Relationship Id="rId22" Type="http://schemas.openxmlformats.org/officeDocument/2006/relationships/slideLayout" Target="../slideLayouts/slideLayout203.xml"/><Relationship Id="rId27" Type="http://schemas.openxmlformats.org/officeDocument/2006/relationships/slideLayout" Target="../slideLayouts/slideLayout208.xml"/><Relationship Id="rId30" Type="http://schemas.openxmlformats.org/officeDocument/2006/relationships/slideLayout" Target="../slideLayouts/slideLayout211.xml"/><Relationship Id="rId35" Type="http://schemas.openxmlformats.org/officeDocument/2006/relationships/slideLayout" Target="../slideLayouts/slideLayout2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26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32" Type="http://schemas.openxmlformats.org/officeDocument/2006/relationships/slideLayout" Target="../slideLayouts/slideLayout249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36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31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slideLayout" Target="../slideLayouts/slideLayout247.xml"/><Relationship Id="rId35" Type="http://schemas.openxmlformats.org/officeDocument/2006/relationships/slideLayout" Target="../slideLayouts/slideLayout2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56.xml"/><Relationship Id="rId21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33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0" Type="http://schemas.openxmlformats.org/officeDocument/2006/relationships/slideLayout" Target="../slideLayouts/slideLayout273.xml"/><Relationship Id="rId29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32" Type="http://schemas.openxmlformats.org/officeDocument/2006/relationships/slideLayout" Target="../slideLayouts/slideLayout285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28" Type="http://schemas.openxmlformats.org/officeDocument/2006/relationships/slideLayout" Target="../slideLayouts/slideLayout281.xml"/><Relationship Id="rId36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2.xml"/><Relationship Id="rId31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83.xml"/><Relationship Id="rId35" Type="http://schemas.openxmlformats.org/officeDocument/2006/relationships/slideLayout" Target="../slideLayouts/slideLayout2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2" r:id="rId17"/>
    <p:sldLayoutId id="2147484173" r:id="rId18"/>
    <p:sldLayoutId id="2147484174" r:id="rId19"/>
    <p:sldLayoutId id="2147484175" r:id="rId20"/>
    <p:sldLayoutId id="2147484176" r:id="rId21"/>
    <p:sldLayoutId id="2147484177" r:id="rId22"/>
    <p:sldLayoutId id="2147484178" r:id="rId23"/>
    <p:sldLayoutId id="2147484179" r:id="rId24"/>
    <p:sldLayoutId id="2147484180" r:id="rId25"/>
    <p:sldLayoutId id="2147484181" r:id="rId26"/>
    <p:sldLayoutId id="2147484182" r:id="rId27"/>
    <p:sldLayoutId id="2147484183" r:id="rId28"/>
    <p:sldLayoutId id="2147484184" r:id="rId29"/>
    <p:sldLayoutId id="2147484185" r:id="rId30"/>
    <p:sldLayoutId id="2147484186" r:id="rId31"/>
    <p:sldLayoutId id="2147484187" r:id="rId32"/>
    <p:sldLayoutId id="2147484188" r:id="rId33"/>
    <p:sldLayoutId id="2147484189" r:id="rId34"/>
    <p:sldLayoutId id="2147484190" r:id="rId35"/>
    <p:sldLayoutId id="214748419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  <p:sldLayoutId id="2147484288" r:id="rId19"/>
    <p:sldLayoutId id="2147484289" r:id="rId20"/>
    <p:sldLayoutId id="2147484290" r:id="rId21"/>
    <p:sldLayoutId id="2147484291" r:id="rId22"/>
    <p:sldLayoutId id="2147484292" r:id="rId23"/>
    <p:sldLayoutId id="2147484293" r:id="rId24"/>
    <p:sldLayoutId id="2147484294" r:id="rId25"/>
    <p:sldLayoutId id="2147484295" r:id="rId26"/>
    <p:sldLayoutId id="2147484296" r:id="rId27"/>
    <p:sldLayoutId id="2147484297" r:id="rId28"/>
    <p:sldLayoutId id="2147484298" r:id="rId29"/>
    <p:sldLayoutId id="2147484299" r:id="rId30"/>
    <p:sldLayoutId id="2147484300" r:id="rId31"/>
    <p:sldLayoutId id="2147484301" r:id="rId32"/>
    <p:sldLayoutId id="2147484302" r:id="rId33"/>
    <p:sldLayoutId id="2147484303" r:id="rId34"/>
    <p:sldLayoutId id="2147484304" r:id="rId35"/>
    <p:sldLayoutId id="214748430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  <p:sldLayoutId id="2147484321" r:id="rId14"/>
    <p:sldLayoutId id="2147484322" r:id="rId15"/>
    <p:sldLayoutId id="2147484323" r:id="rId16"/>
    <p:sldLayoutId id="2147484324" r:id="rId17"/>
    <p:sldLayoutId id="2147484325" r:id="rId18"/>
    <p:sldLayoutId id="2147484326" r:id="rId19"/>
    <p:sldLayoutId id="2147484327" r:id="rId20"/>
    <p:sldLayoutId id="2147484328" r:id="rId21"/>
    <p:sldLayoutId id="2147484329" r:id="rId22"/>
    <p:sldLayoutId id="2147484330" r:id="rId23"/>
    <p:sldLayoutId id="2147484331" r:id="rId24"/>
    <p:sldLayoutId id="2147484332" r:id="rId25"/>
    <p:sldLayoutId id="2147484333" r:id="rId26"/>
    <p:sldLayoutId id="2147484334" r:id="rId27"/>
    <p:sldLayoutId id="2147484335" r:id="rId28"/>
    <p:sldLayoutId id="2147484336" r:id="rId29"/>
    <p:sldLayoutId id="2147484337" r:id="rId30"/>
    <p:sldLayoutId id="2147484338" r:id="rId31"/>
    <p:sldLayoutId id="2147484339" r:id="rId32"/>
    <p:sldLayoutId id="2147484340" r:id="rId33"/>
    <p:sldLayoutId id="2147484341" r:id="rId34"/>
    <p:sldLayoutId id="2147484342" r:id="rId35"/>
    <p:sldLayoutId id="214748434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  <p:sldLayoutId id="2147484358" r:id="rId13"/>
    <p:sldLayoutId id="2147484359" r:id="rId14"/>
    <p:sldLayoutId id="2147484360" r:id="rId15"/>
    <p:sldLayoutId id="2147484361" r:id="rId16"/>
    <p:sldLayoutId id="2147484362" r:id="rId17"/>
    <p:sldLayoutId id="2147484363" r:id="rId18"/>
    <p:sldLayoutId id="2147484364" r:id="rId19"/>
    <p:sldLayoutId id="2147484365" r:id="rId20"/>
    <p:sldLayoutId id="2147484366" r:id="rId21"/>
    <p:sldLayoutId id="2147484367" r:id="rId22"/>
    <p:sldLayoutId id="2147484368" r:id="rId23"/>
    <p:sldLayoutId id="2147484369" r:id="rId24"/>
    <p:sldLayoutId id="2147484370" r:id="rId25"/>
    <p:sldLayoutId id="2147484371" r:id="rId26"/>
    <p:sldLayoutId id="2147484372" r:id="rId27"/>
    <p:sldLayoutId id="2147484373" r:id="rId28"/>
    <p:sldLayoutId id="2147484374" r:id="rId29"/>
    <p:sldLayoutId id="2147484375" r:id="rId30"/>
    <p:sldLayoutId id="2147484376" r:id="rId31"/>
    <p:sldLayoutId id="2147484377" r:id="rId32"/>
    <p:sldLayoutId id="2147484378" r:id="rId33"/>
    <p:sldLayoutId id="2147484379" r:id="rId34"/>
    <p:sldLayoutId id="2147484380" r:id="rId35"/>
    <p:sldLayoutId id="214748438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  <p:sldLayoutId id="2147484396" r:id="rId13"/>
    <p:sldLayoutId id="2147484397" r:id="rId14"/>
    <p:sldLayoutId id="2147484398" r:id="rId15"/>
    <p:sldLayoutId id="2147484399" r:id="rId16"/>
    <p:sldLayoutId id="2147484400" r:id="rId17"/>
    <p:sldLayoutId id="2147484401" r:id="rId18"/>
    <p:sldLayoutId id="2147484402" r:id="rId19"/>
    <p:sldLayoutId id="2147484403" r:id="rId20"/>
    <p:sldLayoutId id="2147484404" r:id="rId21"/>
    <p:sldLayoutId id="2147484405" r:id="rId22"/>
    <p:sldLayoutId id="2147484406" r:id="rId23"/>
    <p:sldLayoutId id="2147484407" r:id="rId24"/>
    <p:sldLayoutId id="2147484408" r:id="rId25"/>
    <p:sldLayoutId id="2147484409" r:id="rId26"/>
    <p:sldLayoutId id="2147484410" r:id="rId27"/>
    <p:sldLayoutId id="2147484411" r:id="rId28"/>
    <p:sldLayoutId id="2147484412" r:id="rId29"/>
    <p:sldLayoutId id="2147484413" r:id="rId30"/>
    <p:sldLayoutId id="2147484414" r:id="rId31"/>
    <p:sldLayoutId id="2147484415" r:id="rId32"/>
    <p:sldLayoutId id="2147484416" r:id="rId33"/>
    <p:sldLayoutId id="2147484417" r:id="rId34"/>
    <p:sldLayoutId id="2147484418" r:id="rId35"/>
    <p:sldLayoutId id="214748441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  <p:sldLayoutId id="2147484434" r:id="rId13"/>
    <p:sldLayoutId id="2147484435" r:id="rId14"/>
    <p:sldLayoutId id="2147484436" r:id="rId15"/>
    <p:sldLayoutId id="2147484437" r:id="rId16"/>
    <p:sldLayoutId id="2147484438" r:id="rId17"/>
    <p:sldLayoutId id="2147484439" r:id="rId18"/>
    <p:sldLayoutId id="2147484440" r:id="rId19"/>
    <p:sldLayoutId id="2147484441" r:id="rId20"/>
    <p:sldLayoutId id="2147484442" r:id="rId21"/>
    <p:sldLayoutId id="2147484443" r:id="rId22"/>
    <p:sldLayoutId id="2147484444" r:id="rId23"/>
    <p:sldLayoutId id="2147484445" r:id="rId24"/>
    <p:sldLayoutId id="2147484446" r:id="rId25"/>
    <p:sldLayoutId id="2147484447" r:id="rId26"/>
    <p:sldLayoutId id="2147484448" r:id="rId27"/>
    <p:sldLayoutId id="2147484449" r:id="rId28"/>
    <p:sldLayoutId id="2147484450" r:id="rId29"/>
    <p:sldLayoutId id="2147484451" r:id="rId30"/>
    <p:sldLayoutId id="2147484452" r:id="rId31"/>
    <p:sldLayoutId id="2147484453" r:id="rId32"/>
    <p:sldLayoutId id="2147484454" r:id="rId33"/>
    <p:sldLayoutId id="2147484455" r:id="rId34"/>
    <p:sldLayoutId id="2147484456" r:id="rId35"/>
    <p:sldLayoutId id="214748445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  <p:sldLayoutId id="2147484473" r:id="rId14"/>
    <p:sldLayoutId id="2147484474" r:id="rId15"/>
    <p:sldLayoutId id="2147484475" r:id="rId16"/>
    <p:sldLayoutId id="2147484476" r:id="rId17"/>
    <p:sldLayoutId id="2147484477" r:id="rId18"/>
    <p:sldLayoutId id="2147484478" r:id="rId19"/>
    <p:sldLayoutId id="2147484479" r:id="rId20"/>
    <p:sldLayoutId id="2147484480" r:id="rId21"/>
    <p:sldLayoutId id="2147484481" r:id="rId22"/>
    <p:sldLayoutId id="2147484482" r:id="rId23"/>
    <p:sldLayoutId id="2147484483" r:id="rId24"/>
    <p:sldLayoutId id="2147484484" r:id="rId25"/>
    <p:sldLayoutId id="2147484485" r:id="rId26"/>
    <p:sldLayoutId id="2147484486" r:id="rId27"/>
    <p:sldLayoutId id="2147484487" r:id="rId28"/>
    <p:sldLayoutId id="2147484488" r:id="rId29"/>
    <p:sldLayoutId id="2147484489" r:id="rId30"/>
    <p:sldLayoutId id="2147484490" r:id="rId31"/>
    <p:sldLayoutId id="2147484491" r:id="rId32"/>
    <p:sldLayoutId id="2147484492" r:id="rId33"/>
    <p:sldLayoutId id="2147484493" r:id="rId34"/>
    <p:sldLayoutId id="2147484494" r:id="rId35"/>
    <p:sldLayoutId id="214748449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  <p:sldLayoutId id="2147484515" r:id="rId18"/>
    <p:sldLayoutId id="2147484516" r:id="rId19"/>
    <p:sldLayoutId id="2147484517" r:id="rId20"/>
    <p:sldLayoutId id="2147484518" r:id="rId21"/>
    <p:sldLayoutId id="2147484519" r:id="rId22"/>
    <p:sldLayoutId id="2147484520" r:id="rId23"/>
    <p:sldLayoutId id="2147484521" r:id="rId24"/>
    <p:sldLayoutId id="2147484522" r:id="rId25"/>
    <p:sldLayoutId id="2147484523" r:id="rId26"/>
    <p:sldLayoutId id="2147484524" r:id="rId27"/>
    <p:sldLayoutId id="2147484525" r:id="rId28"/>
    <p:sldLayoutId id="2147484526" r:id="rId29"/>
    <p:sldLayoutId id="2147484527" r:id="rId30"/>
    <p:sldLayoutId id="2147484528" r:id="rId31"/>
    <p:sldLayoutId id="2147484529" r:id="rId32"/>
    <p:sldLayoutId id="2147484530" r:id="rId33"/>
    <p:sldLayoutId id="2147484531" r:id="rId34"/>
    <p:sldLayoutId id="2147484532" r:id="rId35"/>
    <p:sldLayoutId id="214748453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  <p:sldLayoutId id="2147484550" r:id="rId15"/>
    <p:sldLayoutId id="2147484551" r:id="rId16"/>
    <p:sldLayoutId id="2147484552" r:id="rId17"/>
    <p:sldLayoutId id="2147484553" r:id="rId18"/>
    <p:sldLayoutId id="2147484554" r:id="rId19"/>
    <p:sldLayoutId id="2147484555" r:id="rId20"/>
    <p:sldLayoutId id="2147484556" r:id="rId21"/>
    <p:sldLayoutId id="2147484557" r:id="rId22"/>
    <p:sldLayoutId id="2147484558" r:id="rId23"/>
    <p:sldLayoutId id="2147484559" r:id="rId24"/>
    <p:sldLayoutId id="2147484560" r:id="rId25"/>
    <p:sldLayoutId id="2147484561" r:id="rId26"/>
    <p:sldLayoutId id="2147484562" r:id="rId27"/>
    <p:sldLayoutId id="2147484563" r:id="rId28"/>
    <p:sldLayoutId id="2147484564" r:id="rId29"/>
    <p:sldLayoutId id="2147484565" r:id="rId30"/>
    <p:sldLayoutId id="2147484566" r:id="rId31"/>
    <p:sldLayoutId id="2147484567" r:id="rId32"/>
    <p:sldLayoutId id="2147484568" r:id="rId33"/>
    <p:sldLayoutId id="2147484569" r:id="rId34"/>
    <p:sldLayoutId id="2147484570" r:id="rId35"/>
    <p:sldLayoutId id="2147484571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85" r:id="rId12"/>
    <p:sldLayoutId id="2147484586" r:id="rId13"/>
    <p:sldLayoutId id="2147484587" r:id="rId14"/>
    <p:sldLayoutId id="2147484588" r:id="rId15"/>
    <p:sldLayoutId id="2147484589" r:id="rId16"/>
    <p:sldLayoutId id="2147484590" r:id="rId17"/>
    <p:sldLayoutId id="2147484591" r:id="rId18"/>
    <p:sldLayoutId id="2147484592" r:id="rId19"/>
    <p:sldLayoutId id="2147484593" r:id="rId20"/>
    <p:sldLayoutId id="2147484594" r:id="rId21"/>
    <p:sldLayoutId id="2147484595" r:id="rId22"/>
    <p:sldLayoutId id="2147484596" r:id="rId23"/>
    <p:sldLayoutId id="2147484597" r:id="rId24"/>
    <p:sldLayoutId id="2147484598" r:id="rId25"/>
    <p:sldLayoutId id="2147484599" r:id="rId26"/>
    <p:sldLayoutId id="2147484600" r:id="rId27"/>
    <p:sldLayoutId id="2147484601" r:id="rId28"/>
    <p:sldLayoutId id="2147484602" r:id="rId29"/>
    <p:sldLayoutId id="2147484603" r:id="rId30"/>
    <p:sldLayoutId id="2147484604" r:id="rId31"/>
    <p:sldLayoutId id="2147484605" r:id="rId32"/>
    <p:sldLayoutId id="2147484606" r:id="rId33"/>
    <p:sldLayoutId id="2147484607" r:id="rId34"/>
    <p:sldLayoutId id="2147484608" r:id="rId35"/>
    <p:sldLayoutId id="214748460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  <p:sldLayoutId id="2147484625" r:id="rId14"/>
    <p:sldLayoutId id="2147484626" r:id="rId15"/>
    <p:sldLayoutId id="2147484627" r:id="rId16"/>
    <p:sldLayoutId id="2147484628" r:id="rId17"/>
    <p:sldLayoutId id="2147484629" r:id="rId18"/>
    <p:sldLayoutId id="2147484630" r:id="rId19"/>
    <p:sldLayoutId id="2147484631" r:id="rId20"/>
    <p:sldLayoutId id="2147484632" r:id="rId21"/>
    <p:sldLayoutId id="2147484633" r:id="rId22"/>
    <p:sldLayoutId id="2147484634" r:id="rId23"/>
    <p:sldLayoutId id="2147484635" r:id="rId24"/>
    <p:sldLayoutId id="2147484636" r:id="rId25"/>
    <p:sldLayoutId id="2147484637" r:id="rId26"/>
    <p:sldLayoutId id="2147484638" r:id="rId27"/>
    <p:sldLayoutId id="2147484639" r:id="rId28"/>
    <p:sldLayoutId id="2147484640" r:id="rId29"/>
    <p:sldLayoutId id="2147484641" r:id="rId30"/>
    <p:sldLayoutId id="2147484642" r:id="rId31"/>
    <p:sldLayoutId id="2147484643" r:id="rId32"/>
    <p:sldLayoutId id="2147484644" r:id="rId33"/>
    <p:sldLayoutId id="2147484645" r:id="rId34"/>
    <p:sldLayoutId id="2147484646" r:id="rId35"/>
    <p:sldLayoutId id="214748464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68" r:id="rId31"/>
    <p:sldLayoutId id="2147483769" r:id="rId32"/>
    <p:sldLayoutId id="2147483770" r:id="rId33"/>
    <p:sldLayoutId id="2147483771" r:id="rId34"/>
    <p:sldLayoutId id="2147483772" r:id="rId35"/>
    <p:sldLayoutId id="214748377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  <p:sldLayoutId id="2147483914" r:id="rId25"/>
    <p:sldLayoutId id="2147483915" r:id="rId26"/>
    <p:sldLayoutId id="2147483916" r:id="rId27"/>
    <p:sldLayoutId id="2147483917" r:id="rId28"/>
    <p:sldLayoutId id="2147483918" r:id="rId29"/>
    <p:sldLayoutId id="2147483919" r:id="rId30"/>
    <p:sldLayoutId id="2147483920" r:id="rId31"/>
    <p:sldLayoutId id="2147483921" r:id="rId32"/>
    <p:sldLayoutId id="2147483922" r:id="rId33"/>
    <p:sldLayoutId id="2147483923" r:id="rId34"/>
    <p:sldLayoutId id="2147483924" r:id="rId35"/>
    <p:sldLayoutId id="214748392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  <p:sldLayoutId id="2147483948" r:id="rId21"/>
    <p:sldLayoutId id="2147483949" r:id="rId22"/>
    <p:sldLayoutId id="2147483950" r:id="rId23"/>
    <p:sldLayoutId id="2147483951" r:id="rId24"/>
    <p:sldLayoutId id="2147483952" r:id="rId25"/>
    <p:sldLayoutId id="2147483953" r:id="rId26"/>
    <p:sldLayoutId id="2147483954" r:id="rId27"/>
    <p:sldLayoutId id="2147483955" r:id="rId28"/>
    <p:sldLayoutId id="2147483956" r:id="rId29"/>
    <p:sldLayoutId id="2147483957" r:id="rId30"/>
    <p:sldLayoutId id="2147483958" r:id="rId31"/>
    <p:sldLayoutId id="2147483959" r:id="rId32"/>
    <p:sldLayoutId id="2147483960" r:id="rId33"/>
    <p:sldLayoutId id="2147483961" r:id="rId34"/>
    <p:sldLayoutId id="2147483962" r:id="rId35"/>
    <p:sldLayoutId id="2147483963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22" r:id="rId19"/>
    <p:sldLayoutId id="2147484023" r:id="rId20"/>
    <p:sldLayoutId id="2147484024" r:id="rId21"/>
    <p:sldLayoutId id="2147484025" r:id="rId22"/>
    <p:sldLayoutId id="2147484026" r:id="rId23"/>
    <p:sldLayoutId id="2147484027" r:id="rId24"/>
    <p:sldLayoutId id="2147484028" r:id="rId25"/>
    <p:sldLayoutId id="2147484029" r:id="rId26"/>
    <p:sldLayoutId id="2147484030" r:id="rId27"/>
    <p:sldLayoutId id="2147484031" r:id="rId28"/>
    <p:sldLayoutId id="2147484032" r:id="rId29"/>
    <p:sldLayoutId id="2147484033" r:id="rId30"/>
    <p:sldLayoutId id="2147484034" r:id="rId31"/>
    <p:sldLayoutId id="2147484035" r:id="rId32"/>
    <p:sldLayoutId id="2147484036" r:id="rId33"/>
    <p:sldLayoutId id="2147484037" r:id="rId34"/>
    <p:sldLayoutId id="2147484038" r:id="rId35"/>
    <p:sldLayoutId id="214748403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069" r:id="rId28"/>
    <p:sldLayoutId id="2147484070" r:id="rId29"/>
    <p:sldLayoutId id="2147484071" r:id="rId30"/>
    <p:sldLayoutId id="2147484072" r:id="rId31"/>
    <p:sldLayoutId id="2147484073" r:id="rId32"/>
    <p:sldLayoutId id="2147484074" r:id="rId33"/>
    <p:sldLayoutId id="2147484075" r:id="rId34"/>
    <p:sldLayoutId id="2147484076" r:id="rId35"/>
    <p:sldLayoutId id="214748407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en-US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8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  <p:sldLayoutId id="2147484097" r:id="rId18"/>
    <p:sldLayoutId id="2147484098" r:id="rId19"/>
    <p:sldLayoutId id="2147484099" r:id="rId20"/>
    <p:sldLayoutId id="2147484100" r:id="rId21"/>
    <p:sldLayoutId id="2147484101" r:id="rId22"/>
    <p:sldLayoutId id="2147484102" r:id="rId23"/>
    <p:sldLayoutId id="2147484103" r:id="rId24"/>
    <p:sldLayoutId id="2147484104" r:id="rId25"/>
    <p:sldLayoutId id="2147484105" r:id="rId26"/>
    <p:sldLayoutId id="2147484106" r:id="rId27"/>
    <p:sldLayoutId id="2147484107" r:id="rId28"/>
    <p:sldLayoutId id="2147484108" r:id="rId29"/>
    <p:sldLayoutId id="2147484109" r:id="rId30"/>
    <p:sldLayoutId id="2147484110" r:id="rId31"/>
    <p:sldLayoutId id="2147484111" r:id="rId32"/>
    <p:sldLayoutId id="2147484112" r:id="rId33"/>
    <p:sldLayoutId id="2147484113" r:id="rId34"/>
    <p:sldLayoutId id="2147484114" r:id="rId35"/>
    <p:sldLayoutId id="2147484115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68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2vh\Desktop\Алена Стальмахович\Картинки для слайдов\Коммуникации\титульный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/>
          <a:srcRect l="8941" r="8941"/>
          <a:stretch>
            <a:fillRect/>
          </a:stretch>
        </p:blipFill>
        <p:spPr bwMode="auto">
          <a:xfrm>
            <a:off x="14580" y="260648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 1"/>
          <p:cNvSpPr/>
          <p:nvPr/>
        </p:nvSpPr>
        <p:spPr>
          <a:xfrm>
            <a:off x="528210" y="1412776"/>
            <a:ext cx="8270009" cy="50405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8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Эффективная коммуникация</a:t>
            </a:r>
            <a:endParaRPr lang="en-US" dirty="0"/>
          </a:p>
        </p:txBody>
      </p:sp>
      <p:sp>
        <p:nvSpPr>
          <p:cNvPr id="7" name="Прямоугольник  2"/>
          <p:cNvSpPr/>
          <p:nvPr/>
        </p:nvSpPr>
        <p:spPr>
          <a:xfrm>
            <a:off x="648389" y="2612054"/>
            <a:ext cx="536400" cy="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3203FFA5-DD56-4603-92E2-89705FFE9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0070C0"/>
                </a:solidFill>
              </a:rPr>
              <a:t>Я боюсь, что обязательно наступит день, когда технологии превзойдут простое человеческое общение. И мир получит поколение идиотов.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©Альберт Эйнштейн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СПИКЕР:                           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Татьяна </a:t>
            </a:r>
            <a:r>
              <a:rPr lang="ru-RU" b="1" dirty="0" err="1">
                <a:solidFill>
                  <a:srgbClr val="FF0000"/>
                </a:solidFill>
              </a:rPr>
              <a:t>Бочарова</a:t>
            </a:r>
            <a:r>
              <a:rPr lang="ru-RU" b="1" dirty="0">
                <a:solidFill>
                  <a:srgbClr val="FF0000"/>
                </a:solidFill>
              </a:rPr>
              <a:t> –исполнительный директор Ассоциации « Совет муниципальных образований Белгородской области», кандидат социологических наук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                                                                       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endParaRPr lang="ru-RU" sz="16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53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25"/>
          </p:nvPr>
        </p:nvSpPr>
        <p:spPr>
          <a:xfrm>
            <a:off x="714348" y="2643182"/>
            <a:ext cx="3340388" cy="2500330"/>
          </a:xfrm>
        </p:spPr>
        <p:txBody>
          <a:bodyPr/>
          <a:lstStyle/>
          <a:p>
            <a:r>
              <a:rPr lang="ru-RU" sz="1400" b="1" dirty="0"/>
              <a:t> </a:t>
            </a:r>
            <a:r>
              <a:rPr lang="ru-RU" sz="1400" b="1" dirty="0">
                <a:solidFill>
                  <a:srgbClr val="3E417C"/>
                </a:solidFill>
              </a:rPr>
              <a:t>Чтобы этого не произошло, нужно:</a:t>
            </a:r>
          </a:p>
          <a:p>
            <a:pPr marL="228600" indent="-228600">
              <a:buFont typeface="+mj-lt"/>
              <a:buAutoNum type="arabicParenR"/>
            </a:pPr>
            <a:r>
              <a:rPr sz="1400">
                <a:solidFill>
                  <a:srgbClr val="3E417C"/>
                </a:solidFill>
              </a:rPr>
              <a:t> </a:t>
            </a:r>
            <a:r>
              <a:rPr sz="1400" b="1">
                <a:solidFill>
                  <a:srgbClr val="3E417C"/>
                </a:solidFill>
              </a:rPr>
              <a:t>Вам - </a:t>
            </a:r>
            <a:r>
              <a:rPr sz="1400">
                <a:solidFill>
                  <a:srgbClr val="3E417C"/>
                </a:solidFill>
              </a:rPr>
              <a:t>четкая цель, сценарий, громкий голос, оптимальная скорость, расстановка акцентов.</a:t>
            </a:r>
          </a:p>
          <a:p>
            <a:pPr marL="228600" indent="-228600">
              <a:buFont typeface="+mj-lt"/>
              <a:buAutoNum type="arabicParenR"/>
            </a:pPr>
            <a:r>
              <a:rPr sz="1400" b="1">
                <a:solidFill>
                  <a:srgbClr val="3E417C"/>
                </a:solidFill>
              </a:rPr>
              <a:t> Другому </a:t>
            </a:r>
            <a:r>
              <a:rPr lang="ru-RU" sz="1400" dirty="0">
                <a:solidFill>
                  <a:srgbClr val="3E417C"/>
                </a:solidFill>
              </a:rPr>
              <a:t>–</a:t>
            </a:r>
            <a:r>
              <a:rPr sz="1400">
                <a:solidFill>
                  <a:srgbClr val="3E417C"/>
                </a:solidFill>
              </a:rPr>
              <a:t> уточнить, как поняли смысл (ОС),  активное слушание, переспросить основные моменты.</a:t>
            </a:r>
            <a:endParaRPr lang="ru-RU" sz="1400" dirty="0">
              <a:solidFill>
                <a:srgbClr val="3E417C"/>
              </a:solidFill>
            </a:endParaRPr>
          </a:p>
        </p:txBody>
      </p:sp>
      <p:sp>
        <p:nvSpPr>
          <p:cNvPr id="4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ИСКлючите искажения  </a:t>
            </a:r>
            <a:endParaRPr lang="ru-RU" dirty="0"/>
          </a:p>
        </p:txBody>
      </p:sp>
      <p:sp>
        <p:nvSpPr>
          <p:cNvPr id="15" name="Прямоугольник  1"/>
          <p:cNvSpPr/>
          <p:nvPr/>
        </p:nvSpPr>
        <p:spPr>
          <a:xfrm flipV="1">
            <a:off x="747929" y="2312015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8" name="Рисунок 17" descr="говорит1.jpg"/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7400" r="7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67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искажений коммуникации</a:t>
            </a:r>
          </a:p>
        </p:txBody>
      </p:sp>
      <p:sp>
        <p:nvSpPr>
          <p:cNvPr id="48" name="Текст  1"/>
          <p:cNvSpPr>
            <a:spLocks noGrp="1"/>
          </p:cNvSpPr>
          <p:nvPr>
            <p:ph type="body" sz="quarter" idx="25"/>
          </p:nvPr>
        </p:nvSpPr>
        <p:spPr>
          <a:xfrm>
            <a:off x="4857752" y="3000372"/>
            <a:ext cx="3468527" cy="622857"/>
          </a:xfrm>
        </p:spPr>
        <p:txBody>
          <a:bodyPr/>
          <a:lstStyle/>
          <a:p>
            <a:r>
              <a:rPr lang="ru-RU" dirty="0"/>
              <a:t>Причины разные, перечислим несколько наиболее часто-встречаемых:</a:t>
            </a:r>
          </a:p>
        </p:txBody>
      </p:sp>
      <p:sp>
        <p:nvSpPr>
          <p:cNvPr id="46" name="Текст 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Нет готовности слушать</a:t>
            </a:r>
          </a:p>
        </p:txBody>
      </p:sp>
      <p:sp>
        <p:nvSpPr>
          <p:cNvPr id="49" name="Текст 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/>
              <a:t>Нет цели и потребности в беседе</a:t>
            </a:r>
          </a:p>
        </p:txBody>
      </p:sp>
      <p:sp>
        <p:nvSpPr>
          <p:cNvPr id="50" name="Текст 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Нет понимания информации</a:t>
            </a:r>
          </a:p>
        </p:txBody>
      </p:sp>
      <p:sp>
        <p:nvSpPr>
          <p:cNvPr id="51" name="Текст 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/>
              <a:t>Разные ценности, установки, потребности, характер, опыт, воспитание и пр.</a:t>
            </a:r>
          </a:p>
        </p:txBody>
      </p:sp>
      <p:sp>
        <p:nvSpPr>
          <p:cNvPr id="27" name="Прямоугольник  1"/>
          <p:cNvSpPr/>
          <p:nvPr/>
        </p:nvSpPr>
        <p:spPr>
          <a:xfrm flipV="1">
            <a:off x="4954695" y="2577178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" name="Круг  1"/>
          <p:cNvSpPr/>
          <p:nvPr/>
        </p:nvSpPr>
        <p:spPr>
          <a:xfrm>
            <a:off x="4955765" y="4108874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Круг  2"/>
          <p:cNvSpPr/>
          <p:nvPr/>
        </p:nvSpPr>
        <p:spPr>
          <a:xfrm>
            <a:off x="4955765" y="4527451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Круг  3"/>
          <p:cNvSpPr/>
          <p:nvPr/>
        </p:nvSpPr>
        <p:spPr>
          <a:xfrm>
            <a:off x="4955765" y="4968817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Круг  4"/>
          <p:cNvSpPr/>
          <p:nvPr/>
        </p:nvSpPr>
        <p:spPr>
          <a:xfrm>
            <a:off x="4955765" y="5400281"/>
            <a:ext cx="72000" cy="7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146" name="Picture 2" descr="C:\Users\ok2vh\Desktop\Алена Стальмахович\Картинки для слайдов\Коммуникации\не слышу.jpg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2"/>
          <a:srcRect l="26472" r="2647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61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k2vh\Desktop\Алена Стальмахович\Картинки для слайдов\Коммуникации\1250067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t="5128" b="512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2" name="Текст  1"/>
          <p:cNvSpPr>
            <a:spLocks noGrp="1"/>
          </p:cNvSpPr>
          <p:nvPr>
            <p:ph type="body" sz="quarter" idx="10"/>
          </p:nvPr>
        </p:nvSpPr>
        <p:spPr>
          <a:xfrm>
            <a:off x="785786" y="500042"/>
            <a:ext cx="7429552" cy="3348037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навыки принимающего сообщение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активное слушание и умение задавать вопросы.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навыки отправляющего сообщение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четкая постановка цели и подача ОС.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5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 1"/>
          <p:cNvSpPr>
            <a:spLocks noGrp="1"/>
          </p:cNvSpPr>
          <p:nvPr>
            <p:ph type="body" sz="quarter" idx="25"/>
          </p:nvPr>
        </p:nvSpPr>
        <p:spPr>
          <a:xfrm>
            <a:off x="4786314" y="2143116"/>
            <a:ext cx="3500462" cy="4214842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Конфликты нас окружают постоянно потому, что нет двух одинаковых людей .</a:t>
            </a:r>
          </a:p>
          <a:p>
            <a:endParaRPr sz="1400">
              <a:solidFill>
                <a:schemeClr val="tx1"/>
              </a:solidFill>
            </a:endParaRPr>
          </a:p>
          <a:p>
            <a:r>
              <a:rPr sz="1400" b="1">
                <a:solidFill>
                  <a:schemeClr val="tx1"/>
                </a:solidFill>
              </a:rPr>
              <a:t>Конфликт возникает, когда есть:</a:t>
            </a:r>
          </a:p>
          <a:p>
            <a:pPr>
              <a:buFont typeface="Wingdings" pitchFamily="2" charset="2"/>
              <a:buChar char="ü"/>
            </a:pPr>
            <a:r>
              <a:rPr sz="1400">
                <a:solidFill>
                  <a:schemeClr val="tx1"/>
                </a:solidFill>
              </a:rPr>
              <a:t>  2 и более противоборствующие стороны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  <a:endParaRPr sz="140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sz="1400">
                <a:solidFill>
                  <a:schemeClr val="tx1"/>
                </a:solidFill>
              </a:rPr>
              <a:t> претензии с каждой стороны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  <a:endParaRPr sz="140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sz="1400">
                <a:solidFill>
                  <a:schemeClr val="tx1"/>
                </a:solidFill>
              </a:rPr>
              <a:t>  предмет конфликта.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9" name="Заголовок"/>
          <p:cNvSpPr>
            <a:spLocks noGrp="1"/>
          </p:cNvSpPr>
          <p:nvPr>
            <p:ph type="title"/>
          </p:nvPr>
        </p:nvSpPr>
        <p:spPr>
          <a:xfrm>
            <a:off x="4786314" y="500042"/>
            <a:ext cx="3240000" cy="1278000"/>
          </a:xfrm>
        </p:spPr>
        <p:txBody>
          <a:bodyPr/>
          <a:lstStyle/>
          <a:p>
            <a:r>
              <a:rPr lang="ru-RU" dirty="0"/>
              <a:t>Я в конфликте?</a:t>
            </a:r>
          </a:p>
        </p:txBody>
      </p:sp>
      <p:sp>
        <p:nvSpPr>
          <p:cNvPr id="19" name="Прямоугольник  1"/>
          <p:cNvSpPr/>
          <p:nvPr/>
        </p:nvSpPr>
        <p:spPr>
          <a:xfrm flipV="1">
            <a:off x="4857752" y="1928802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7" name="Рисунок 16" descr="1_570_855_0_100_corporate-treasurer_content_Conflict fight battle boardroom arm wrestling.jpg"/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29630" r="29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39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 1"/>
          <p:cNvSpPr/>
          <p:nvPr/>
        </p:nvSpPr>
        <p:spPr>
          <a:xfrm>
            <a:off x="3571868" y="3357562"/>
            <a:ext cx="1781908" cy="20810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5" name="Прямоугольник  2"/>
          <p:cNvSpPr/>
          <p:nvPr/>
        </p:nvSpPr>
        <p:spPr>
          <a:xfrm>
            <a:off x="6143636" y="3357562"/>
            <a:ext cx="1781908" cy="20810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3" name="Прямоугольник  4"/>
          <p:cNvSpPr/>
          <p:nvPr/>
        </p:nvSpPr>
        <p:spPr>
          <a:xfrm>
            <a:off x="1000100" y="3357562"/>
            <a:ext cx="1781908" cy="2081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3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Конфликты бывают</a:t>
            </a:r>
          </a:p>
        </p:txBody>
      </p:sp>
      <p:sp>
        <p:nvSpPr>
          <p:cNvPr id="65" name="Текст  1"/>
          <p:cNvSpPr>
            <a:spLocks noGrp="1"/>
          </p:cNvSpPr>
          <p:nvPr>
            <p:ph type="body" sz="quarter" idx="37"/>
          </p:nvPr>
        </p:nvSpPr>
        <p:spPr>
          <a:xfrm>
            <a:off x="1142976" y="4429132"/>
            <a:ext cx="1548000" cy="642280"/>
          </a:xfrm>
        </p:spPr>
        <p:txBody>
          <a:bodyPr/>
          <a:lstStyle/>
          <a:p>
            <a:r>
              <a:rPr lang="ru-RU" dirty="0"/>
              <a:t>«Мы делили апельсин. Много нас, а он один»</a:t>
            </a:r>
          </a:p>
        </p:txBody>
      </p:sp>
      <p:sp>
        <p:nvSpPr>
          <p:cNvPr id="66" name="Текст  2"/>
          <p:cNvSpPr>
            <a:spLocks noGrp="1"/>
          </p:cNvSpPr>
          <p:nvPr>
            <p:ph type="body" sz="quarter" idx="38"/>
          </p:nvPr>
        </p:nvSpPr>
        <p:spPr>
          <a:xfrm>
            <a:off x="3643306" y="4429132"/>
            <a:ext cx="1548144" cy="928136"/>
          </a:xfrm>
        </p:spPr>
        <p:txBody>
          <a:bodyPr/>
          <a:lstStyle/>
          <a:p>
            <a:r>
              <a:rPr lang="ru-RU" dirty="0"/>
              <a:t>Страны воюют за природные ресурсы. </a:t>
            </a:r>
          </a:p>
          <a:p>
            <a:r>
              <a:rPr lang="en-US" dirty="0"/>
              <a:t>iPhone </a:t>
            </a:r>
            <a:r>
              <a:t>или </a:t>
            </a:r>
            <a:r>
              <a:rPr lang="en-US" dirty="0"/>
              <a:t>Samsung</a:t>
            </a:r>
            <a:r>
              <a:t>?</a:t>
            </a:r>
            <a:endParaRPr lang="ru-RU" dirty="0"/>
          </a:p>
        </p:txBody>
      </p:sp>
      <p:sp>
        <p:nvSpPr>
          <p:cNvPr id="67" name="Текст  3"/>
          <p:cNvSpPr>
            <a:spLocks noGrp="1"/>
          </p:cNvSpPr>
          <p:nvPr>
            <p:ph type="body" sz="quarter" idx="39"/>
          </p:nvPr>
        </p:nvSpPr>
        <p:spPr>
          <a:xfrm>
            <a:off x="6286512" y="4429132"/>
            <a:ext cx="1548144" cy="642280"/>
          </a:xfrm>
        </p:spPr>
        <p:txBody>
          <a:bodyPr/>
          <a:lstStyle/>
          <a:p>
            <a:r>
              <a:rPr lang="ru-RU" dirty="0"/>
              <a:t>Хотите петь на сцене, а работаете много лет бухгалтером</a:t>
            </a:r>
          </a:p>
        </p:txBody>
      </p:sp>
      <p:sp>
        <p:nvSpPr>
          <p:cNvPr id="64" name="Текст  5"/>
          <p:cNvSpPr>
            <a:spLocks noGrp="1"/>
          </p:cNvSpPr>
          <p:nvPr>
            <p:ph type="body" sz="quarter" idx="35"/>
          </p:nvPr>
        </p:nvSpPr>
        <p:spPr>
          <a:xfrm>
            <a:off x="1142976" y="4214818"/>
            <a:ext cx="1548000" cy="243964"/>
          </a:xfrm>
        </p:spPr>
        <p:txBody>
          <a:bodyPr/>
          <a:lstStyle/>
          <a:p>
            <a:r>
              <a:rPr lang="ru-RU" dirty="0"/>
              <a:t>Межличностные</a:t>
            </a:r>
          </a:p>
        </p:txBody>
      </p:sp>
      <p:sp>
        <p:nvSpPr>
          <p:cNvPr id="70" name="Текст  7"/>
          <p:cNvSpPr>
            <a:spLocks noGrp="1"/>
          </p:cNvSpPr>
          <p:nvPr>
            <p:ph type="body" sz="quarter" idx="42"/>
          </p:nvPr>
        </p:nvSpPr>
        <p:spPr>
          <a:xfrm>
            <a:off x="6215074" y="4214818"/>
            <a:ext cx="1618562" cy="243964"/>
          </a:xfrm>
        </p:spPr>
        <p:txBody>
          <a:bodyPr/>
          <a:lstStyle/>
          <a:p>
            <a:r>
              <a:rPr lang="ru-RU" dirty="0"/>
              <a:t>внутриличностные</a:t>
            </a:r>
          </a:p>
        </p:txBody>
      </p:sp>
      <p:sp>
        <p:nvSpPr>
          <p:cNvPr id="71" name="Текст  8"/>
          <p:cNvSpPr>
            <a:spLocks noGrp="1"/>
          </p:cNvSpPr>
          <p:nvPr>
            <p:ph type="body" sz="quarter" idx="43"/>
          </p:nvPr>
        </p:nvSpPr>
        <p:spPr>
          <a:xfrm>
            <a:off x="3714744" y="4214818"/>
            <a:ext cx="1552316" cy="243964"/>
          </a:xfrm>
        </p:spPr>
        <p:txBody>
          <a:bodyPr/>
          <a:lstStyle/>
          <a:p>
            <a:r>
              <a:rPr lang="ru-RU" dirty="0"/>
              <a:t>межгрупповые</a:t>
            </a:r>
          </a:p>
        </p:txBody>
      </p:sp>
      <p:sp>
        <p:nvSpPr>
          <p:cNvPr id="49" name="Текст  9"/>
          <p:cNvSpPr>
            <a:spLocks noGrp="1"/>
          </p:cNvSpPr>
          <p:nvPr>
            <p:ph type="body" sz="quarter" idx="44"/>
          </p:nvPr>
        </p:nvSpPr>
        <p:spPr>
          <a:xfrm>
            <a:off x="1071538" y="3643314"/>
            <a:ext cx="1547999" cy="512001"/>
          </a:xfrm>
        </p:spPr>
        <p:txBody>
          <a:bodyPr/>
          <a:lstStyle/>
          <a:p>
            <a:r>
              <a:rPr lang="ru-RU" dirty="0"/>
              <a:t>1 </a:t>
            </a:r>
          </a:p>
        </p:txBody>
      </p:sp>
      <p:sp>
        <p:nvSpPr>
          <p:cNvPr id="51" name="Текст  11"/>
          <p:cNvSpPr>
            <a:spLocks noGrp="1"/>
          </p:cNvSpPr>
          <p:nvPr>
            <p:ph type="body" sz="quarter" idx="46"/>
          </p:nvPr>
        </p:nvSpPr>
        <p:spPr>
          <a:xfrm>
            <a:off x="3643306" y="3643314"/>
            <a:ext cx="1552316" cy="512001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52" name="Текст  12"/>
          <p:cNvSpPr>
            <a:spLocks noGrp="1"/>
          </p:cNvSpPr>
          <p:nvPr>
            <p:ph type="body" sz="quarter" idx="47"/>
          </p:nvPr>
        </p:nvSpPr>
        <p:spPr>
          <a:xfrm>
            <a:off x="6286512" y="3643314"/>
            <a:ext cx="1548144" cy="512001"/>
          </a:xfrm>
        </p:spPr>
        <p:txBody>
          <a:bodyPr/>
          <a:lstStyle/>
          <a:p>
            <a:r>
              <a:rPr lang="ru-RU" dirty="0"/>
              <a:t>3 </a:t>
            </a:r>
          </a:p>
        </p:txBody>
      </p:sp>
      <p:sp>
        <p:nvSpPr>
          <p:cNvPr id="63" name="Текст  13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ru-RU" b="1" dirty="0"/>
              <a:t>Конструктивными</a:t>
            </a:r>
            <a:r>
              <a:rPr lang="ru-RU" dirty="0"/>
              <a:t> и </a:t>
            </a:r>
            <a:r>
              <a:rPr lang="ru-RU" b="1" dirty="0"/>
              <a:t>деструктивными</a:t>
            </a:r>
            <a:r>
              <a:rPr lang="ru-RU" dirty="0"/>
              <a:t> – т.е. одни ситуации развивают нас, другие мешают общению, заставляют нас чувствовать себя плохо.</a:t>
            </a:r>
          </a:p>
        </p:txBody>
      </p:sp>
      <p:sp>
        <p:nvSpPr>
          <p:cNvPr id="22" name="Прямоугольник  5"/>
          <p:cNvSpPr/>
          <p:nvPr/>
        </p:nvSpPr>
        <p:spPr>
          <a:xfrm flipV="1">
            <a:off x="4356000" y="1932085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6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Линия  1"/>
          <p:cNvCxnSpPr>
            <a:stCxn id="66" idx="5"/>
          </p:cNvCxnSpPr>
          <p:nvPr/>
        </p:nvCxnSpPr>
        <p:spPr>
          <a:xfrm>
            <a:off x="5060074" y="3788483"/>
            <a:ext cx="191240" cy="342346"/>
          </a:xfrm>
          <a:prstGeom prst="line">
            <a:avLst/>
          </a:prstGeom>
          <a:ln w="15875" cap="rnd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Текст  1"/>
          <p:cNvSpPr>
            <a:spLocks noGrp="1"/>
          </p:cNvSpPr>
          <p:nvPr>
            <p:ph type="body" sz="quarter" idx="37"/>
          </p:nvPr>
        </p:nvSpPr>
        <p:spPr>
          <a:xfrm>
            <a:off x="357158" y="2514402"/>
            <a:ext cx="3143272" cy="843160"/>
          </a:xfrm>
        </p:spPr>
        <p:txBody>
          <a:bodyPr/>
          <a:lstStyle/>
          <a:p>
            <a:pPr algn="l"/>
            <a:r>
              <a:rPr lang="ru-RU" dirty="0"/>
              <a:t>Выиграть любой ценой. Главное – достичь цели. </a:t>
            </a:r>
            <a:r>
              <a:rPr b="1"/>
              <a:t>«+»</a:t>
            </a:r>
            <a:r>
              <a:t> Спорт, соревнования. </a:t>
            </a:r>
            <a:r>
              <a:rPr b="1"/>
              <a:t>«-»</a:t>
            </a:r>
            <a:r>
              <a:t> Обязательно переиграют, испорченные отношения.</a:t>
            </a:r>
          </a:p>
        </p:txBody>
      </p:sp>
      <p:sp>
        <p:nvSpPr>
          <p:cNvPr id="111" name="Текст  2"/>
          <p:cNvSpPr>
            <a:spLocks noGrp="1"/>
          </p:cNvSpPr>
          <p:nvPr>
            <p:ph type="body" sz="quarter" idx="39"/>
          </p:nvPr>
        </p:nvSpPr>
        <p:spPr>
          <a:xfrm>
            <a:off x="357158" y="4037238"/>
            <a:ext cx="3071834" cy="963398"/>
          </a:xfrm>
        </p:spPr>
        <p:txBody>
          <a:bodyPr/>
          <a:lstStyle/>
          <a:p>
            <a:pPr algn="l"/>
            <a:r>
              <a:rPr lang="ru-RU" dirty="0"/>
              <a:t>Отказ от цели ради отношений.</a:t>
            </a:r>
            <a:r>
              <a:rPr lang="ru-RU" b="1" dirty="0"/>
              <a:t> «+» </a:t>
            </a:r>
            <a:r>
              <a:t>Когда п</a:t>
            </a:r>
            <a:r>
              <a:rPr lang="ru-RU" dirty="0"/>
              <a:t>олезны или важны отношения с человеком, а не сам предмет спора.  </a:t>
            </a:r>
            <a:r>
              <a:rPr lang="ru-RU" b="1" dirty="0"/>
              <a:t>«-»</a:t>
            </a:r>
            <a:r>
              <a:rPr lang="ru-RU" dirty="0"/>
              <a:t> Уступать, когда не хочется – вредно для здоровья.</a:t>
            </a:r>
            <a:endParaRPr lang="ru-RU" b="1" dirty="0"/>
          </a:p>
        </p:txBody>
      </p:sp>
      <p:sp>
        <p:nvSpPr>
          <p:cNvPr id="113" name="Текст  3"/>
          <p:cNvSpPr>
            <a:spLocks noGrp="1"/>
          </p:cNvSpPr>
          <p:nvPr>
            <p:ph type="body" sz="quarter" idx="43"/>
          </p:nvPr>
        </p:nvSpPr>
        <p:spPr>
          <a:xfrm>
            <a:off x="5643570" y="2517904"/>
            <a:ext cx="3214710" cy="1196848"/>
          </a:xfrm>
        </p:spPr>
        <p:txBody>
          <a:bodyPr/>
          <a:lstStyle/>
          <a:p>
            <a:r>
              <a:rPr lang="ru-RU" dirty="0"/>
              <a:t>Ничего не вижу, ничего не слышу (цель и отношения). Забывать. </a:t>
            </a:r>
            <a:r>
              <a:rPr b="1"/>
              <a:t>«+» </a:t>
            </a:r>
            <a:r>
              <a:t>Когда нужно выиграть немного времени, когда нет ресурса.  </a:t>
            </a:r>
            <a:r>
              <a:rPr b="1"/>
              <a:t>«-»</a:t>
            </a:r>
            <a:r>
              <a:t> Затягивание и усугубление конфликта.</a:t>
            </a:r>
            <a:endParaRPr lang="ru-RU" dirty="0"/>
          </a:p>
        </p:txBody>
      </p:sp>
      <p:sp>
        <p:nvSpPr>
          <p:cNvPr id="115" name="Текст  4"/>
          <p:cNvSpPr>
            <a:spLocks noGrp="1"/>
          </p:cNvSpPr>
          <p:nvPr>
            <p:ph type="body" sz="quarter" idx="45"/>
          </p:nvPr>
        </p:nvSpPr>
        <p:spPr>
          <a:xfrm>
            <a:off x="5643570" y="4214818"/>
            <a:ext cx="3357586" cy="1177714"/>
          </a:xfrm>
        </p:spPr>
        <p:txBody>
          <a:bodyPr/>
          <a:lstStyle/>
          <a:p>
            <a:r>
              <a:rPr lang="ru-RU" dirty="0"/>
              <a:t>Двойная уступка (важна цель и отношения). Поровну, по-честному</a:t>
            </a:r>
            <a:r>
              <a:t>. </a:t>
            </a:r>
            <a:r>
              <a:rPr b="1"/>
              <a:t>«+» </a:t>
            </a:r>
            <a:r>
              <a:t>Если задачу нельзя решить по-другому. </a:t>
            </a:r>
            <a:r>
              <a:rPr b="1"/>
              <a:t>«-»</a:t>
            </a:r>
            <a:r>
              <a:t> Когда взаимное неудовлетворение медленно копится, обесценивая отношения.  </a:t>
            </a:r>
            <a:endParaRPr lang="ru-RU" dirty="0"/>
          </a:p>
        </p:txBody>
      </p:sp>
      <p:sp>
        <p:nvSpPr>
          <p:cNvPr id="117" name="Текст  5"/>
          <p:cNvSpPr>
            <a:spLocks noGrp="1"/>
          </p:cNvSpPr>
          <p:nvPr>
            <p:ph type="body" sz="quarter" idx="47"/>
          </p:nvPr>
        </p:nvSpPr>
        <p:spPr>
          <a:xfrm>
            <a:off x="2714612" y="5286388"/>
            <a:ext cx="3714776" cy="792000"/>
          </a:xfrm>
        </p:spPr>
        <p:txBody>
          <a:bodyPr/>
          <a:lstStyle/>
          <a:p>
            <a:pPr algn="l"/>
            <a:r>
              <a:rPr lang="ru-RU" dirty="0"/>
              <a:t>Выигрыш двух сторон </a:t>
            </a:r>
            <a:r>
              <a:t>и отношения сохранены. </a:t>
            </a:r>
            <a:r>
              <a:rPr b="1"/>
              <a:t>«+» </a:t>
            </a:r>
            <a:r>
              <a:t>Успех возможен в любом случае, где удается его осуществить. Нужен </a:t>
            </a:r>
            <a:r>
              <a: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ДИАЛОГ.</a:t>
            </a:r>
            <a:r>
              <a:rPr b="1"/>
              <a:t> «-»</a:t>
            </a:r>
            <a:r>
              <a:t> Это требует развитого мышления высокого уровня у 2-их.</a:t>
            </a:r>
            <a:endParaRPr lang="ru-RU" dirty="0"/>
          </a:p>
        </p:txBody>
      </p:sp>
      <p:sp>
        <p:nvSpPr>
          <p:cNvPr id="108" name="Текст  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ru-RU" dirty="0"/>
              <a:t>борьба 1</a:t>
            </a:r>
          </a:p>
        </p:txBody>
      </p:sp>
      <p:sp>
        <p:nvSpPr>
          <p:cNvPr id="110" name="Текст  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ru-RU" dirty="0"/>
              <a:t>Уступка 2</a:t>
            </a:r>
          </a:p>
        </p:txBody>
      </p:sp>
      <p:sp>
        <p:nvSpPr>
          <p:cNvPr id="112" name="Текст  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ru-RU" dirty="0"/>
              <a:t>Уход (избегание) 3</a:t>
            </a:r>
          </a:p>
        </p:txBody>
      </p:sp>
      <p:sp>
        <p:nvSpPr>
          <p:cNvPr id="114" name="Текст  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ru-RU" dirty="0"/>
              <a:t>Компромисс 4</a:t>
            </a:r>
          </a:p>
        </p:txBody>
      </p:sp>
      <p:sp>
        <p:nvSpPr>
          <p:cNvPr id="116" name="Текст  10"/>
          <p:cNvSpPr>
            <a:spLocks noGrp="1"/>
          </p:cNvSpPr>
          <p:nvPr>
            <p:ph type="body" sz="quarter" idx="51"/>
          </p:nvPr>
        </p:nvSpPr>
        <p:spPr>
          <a:xfrm>
            <a:off x="3428992" y="4786322"/>
            <a:ext cx="2291480" cy="387533"/>
          </a:xfrm>
        </p:spPr>
        <p:txBody>
          <a:bodyPr/>
          <a:lstStyle/>
          <a:p>
            <a:r>
              <a:rPr lang="ru-RU" dirty="0"/>
              <a:t>Сотрудничество 5</a:t>
            </a:r>
          </a:p>
        </p:txBody>
      </p:sp>
      <p:sp>
        <p:nvSpPr>
          <p:cNvPr id="106" name="Заголовок"/>
          <p:cNvSpPr>
            <a:spLocks noGrp="1"/>
          </p:cNvSpPr>
          <p:nvPr>
            <p:ph type="title"/>
          </p:nvPr>
        </p:nvSpPr>
        <p:spPr>
          <a:xfrm>
            <a:off x="714348" y="1112945"/>
            <a:ext cx="7786742" cy="400182"/>
          </a:xfrm>
        </p:spPr>
        <p:txBody>
          <a:bodyPr/>
          <a:lstStyle/>
          <a:p>
            <a:r>
              <a:rPr lang="ru-RU" dirty="0"/>
              <a:t>Как реагировать? Стратегии.</a:t>
            </a:r>
          </a:p>
        </p:txBody>
      </p:sp>
      <p:grpSp>
        <p:nvGrpSpPr>
          <p:cNvPr id="2" name="Группа  1"/>
          <p:cNvGrpSpPr/>
          <p:nvPr/>
        </p:nvGrpSpPr>
        <p:grpSpPr>
          <a:xfrm>
            <a:off x="3180868" y="2432766"/>
            <a:ext cx="2790446" cy="2393708"/>
            <a:chOff x="3213655" y="2432766"/>
            <a:chExt cx="2790446" cy="2393708"/>
          </a:xfrm>
          <a:solidFill>
            <a:schemeClr val="accent2"/>
          </a:solidFill>
        </p:grpSpPr>
        <p:cxnSp>
          <p:nvCxnSpPr>
            <p:cNvPr id="3" name="Линия  2"/>
            <p:cNvCxnSpPr>
              <a:stCxn id="66" idx="7"/>
            </p:cNvCxnSpPr>
            <p:nvPr/>
          </p:nvCxnSpPr>
          <p:spPr>
            <a:xfrm flipV="1">
              <a:off x="5092861" y="2432766"/>
              <a:ext cx="191240" cy="401123"/>
            </a:xfrm>
            <a:prstGeom prst="line">
              <a:avLst/>
            </a:prstGeom>
            <a:grpFill/>
            <a:ln w="1587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Линия  3"/>
            <p:cNvCxnSpPr/>
            <p:nvPr/>
          </p:nvCxnSpPr>
          <p:spPr>
            <a:xfrm>
              <a:off x="5284101" y="2432766"/>
              <a:ext cx="720000" cy="0"/>
            </a:xfrm>
            <a:prstGeom prst="line">
              <a:avLst/>
            </a:prstGeom>
            <a:grpFill/>
            <a:ln w="15875" cap="rnd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Линия  4"/>
            <p:cNvCxnSpPr/>
            <p:nvPr/>
          </p:nvCxnSpPr>
          <p:spPr>
            <a:xfrm flipH="1">
              <a:off x="3396460" y="4121700"/>
              <a:ext cx="540000" cy="0"/>
            </a:xfrm>
            <a:prstGeom prst="line">
              <a:avLst/>
            </a:prstGeom>
            <a:grpFill/>
            <a:ln w="15875" cap="rnd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Линия  5"/>
            <p:cNvCxnSpPr/>
            <p:nvPr/>
          </p:nvCxnSpPr>
          <p:spPr>
            <a:xfrm>
              <a:off x="5284101" y="4130829"/>
              <a:ext cx="540000" cy="0"/>
            </a:xfrm>
            <a:prstGeom prst="line">
              <a:avLst/>
            </a:prstGeom>
            <a:grpFill/>
            <a:ln w="15875" cap="rnd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Линия  6"/>
            <p:cNvCxnSpPr>
              <a:stCxn id="66" idx="4"/>
            </p:cNvCxnSpPr>
            <p:nvPr/>
          </p:nvCxnSpPr>
          <p:spPr>
            <a:xfrm flipH="1">
              <a:off x="4610558" y="3986186"/>
              <a:ext cx="5006" cy="840288"/>
            </a:xfrm>
            <a:prstGeom prst="line">
              <a:avLst/>
            </a:prstGeom>
            <a:grpFill/>
            <a:ln w="15875" cap="rnd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Линия  7"/>
            <p:cNvCxnSpPr/>
            <p:nvPr/>
          </p:nvCxnSpPr>
          <p:spPr>
            <a:xfrm flipH="1">
              <a:off x="3213655" y="2440648"/>
              <a:ext cx="720000" cy="0"/>
            </a:xfrm>
            <a:prstGeom prst="line">
              <a:avLst/>
            </a:prstGeom>
            <a:grpFill/>
            <a:ln w="15875" cap="rnd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Линия  8"/>
            <p:cNvCxnSpPr>
              <a:stCxn id="66" idx="1"/>
            </p:cNvCxnSpPr>
            <p:nvPr/>
          </p:nvCxnSpPr>
          <p:spPr>
            <a:xfrm flipH="1" flipV="1">
              <a:off x="3933655" y="2440648"/>
              <a:ext cx="204612" cy="393241"/>
            </a:xfrm>
            <a:prstGeom prst="line">
              <a:avLst/>
            </a:prstGeom>
            <a:grpFill/>
            <a:ln w="1587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Линия  9"/>
            <p:cNvCxnSpPr>
              <a:stCxn id="66" idx="3"/>
            </p:cNvCxnSpPr>
            <p:nvPr/>
          </p:nvCxnSpPr>
          <p:spPr>
            <a:xfrm flipH="1">
              <a:off x="3940418" y="3788483"/>
              <a:ext cx="197849" cy="331080"/>
            </a:xfrm>
            <a:prstGeom prst="line">
              <a:avLst/>
            </a:prstGeom>
            <a:grpFill/>
            <a:ln w="1587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Круг  1"/>
            <p:cNvSpPr/>
            <p:nvPr/>
          </p:nvSpPr>
          <p:spPr>
            <a:xfrm>
              <a:off x="3940564" y="2636186"/>
              <a:ext cx="1350000" cy="13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 defTabSz="457200"/>
              <a:r>
                <a:rPr lang="ru-RU" sz="1200" b="1" cap="all" noProof="0" dirty="0">
                  <a:solidFill>
                    <a:prstClr val="white"/>
                  </a:solidFill>
                  <a:latin typeface="+mj-lt"/>
                </a:rPr>
                <a:t>Важное Убеждение</a:t>
              </a:r>
              <a:endParaRPr kumimoji="0" lang="ru-RU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6" name="Прямоугольник  1"/>
          <p:cNvSpPr/>
          <p:nvPr/>
        </p:nvSpPr>
        <p:spPr>
          <a:xfrm flipV="1">
            <a:off x="4356000" y="1701720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allAtOnce"/>
      <p:bldP spid="111" grpId="0" build="allAtOnce"/>
      <p:bldP spid="113" grpId="0" build="allAtOnce"/>
      <p:bldP spid="115" grpId="0" build="allAtOnce"/>
      <p:bldP spid="117" grpId="0" build="allAtOnce"/>
      <p:bldP spid="108" grpId="0" build="allAtOnce"/>
      <p:bldP spid="110" grpId="0" build="allAtOnce"/>
      <p:bldP spid="112" grpId="0" build="allAtOnce"/>
      <p:bldP spid="114" grpId="0" build="allAtOnce"/>
      <p:bldP spid="11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ка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2232"/>
          <a:stretch>
            <a:fillRect/>
          </a:stretch>
        </p:blipFill>
        <p:spPr/>
      </p:pic>
      <p:sp>
        <p:nvSpPr>
          <p:cNvPr id="12" name="Текст  1"/>
          <p:cNvSpPr>
            <a:spLocks noGrp="1"/>
          </p:cNvSpPr>
          <p:nvPr>
            <p:ph type="body" sz="quarter" idx="10"/>
          </p:nvPr>
        </p:nvSpPr>
        <p:spPr>
          <a:xfrm>
            <a:off x="1071538" y="1646238"/>
            <a:ext cx="7000924" cy="3348037"/>
          </a:xfrm>
        </p:spPr>
        <p:txBody>
          <a:bodyPr/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r>
              <a:rPr lang="ru-RU" dirty="0"/>
              <a:t> – это навык, который необходимо выработать. И надо начать с умения анализировать свои способности и слышать мнение другого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673958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Где поставить запятую?</a:t>
            </a:r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Практика (кейсы)</a:t>
            </a:r>
          </a:p>
        </p:txBody>
      </p:sp>
      <p:sp>
        <p:nvSpPr>
          <p:cNvPr id="5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«Решить нельзя оставить как есть»</a:t>
            </a:r>
          </a:p>
        </p:txBody>
      </p:sp>
      <p:pic>
        <p:nvPicPr>
          <p:cNvPr id="7" name="Рисунок 6" descr="конфликт в группе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527" b="6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460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 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ru-RU" b="1" dirty="0"/>
              <a:t>Наблюдайте за собой </a:t>
            </a:r>
            <a:r>
              <a:rPr lang="ru-RU" dirty="0"/>
              <a:t>и заземляйтесь. Важно, что вы делаете здесь и сейчас.</a:t>
            </a:r>
          </a:p>
        </p:txBody>
      </p:sp>
      <p:sp>
        <p:nvSpPr>
          <p:cNvPr id="11" name="Заголовок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5798312" cy="465443"/>
          </a:xfrm>
        </p:spPr>
        <p:txBody>
          <a:bodyPr/>
          <a:lstStyle/>
          <a:p>
            <a:r>
              <a:rPr lang="ru-RU" dirty="0"/>
              <a:t>Как «сделать» конфликт </a:t>
            </a:r>
            <a:br>
              <a:rPr lang="ru-RU" dirty="0"/>
            </a:br>
            <a:r>
              <a:rPr lang="ru-RU" dirty="0"/>
              <a:t>конструктивным?</a:t>
            </a:r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ru-RU" b="1" dirty="0"/>
              <a:t>Спросите себя: </a:t>
            </a:r>
            <a:r>
              <a:rPr lang="ru-RU" dirty="0"/>
              <a:t>«Чего я на самом деле хочу?». И честно самому себе ответьте.</a:t>
            </a:r>
          </a:p>
        </p:txBody>
      </p:sp>
      <p:sp>
        <p:nvSpPr>
          <p:cNvPr id="18" name="Текст  3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ru-RU" dirty="0"/>
              <a:t>Поймите позицию другого человека. Начинайте с вопроса и обсуждения. </a:t>
            </a:r>
            <a:r>
              <a:rPr lang="ru-RU" b="1" dirty="0"/>
              <a:t>Спросите</a:t>
            </a:r>
            <a:r>
              <a:rPr lang="ru-RU" dirty="0"/>
              <a:t>, чего хочет </a:t>
            </a:r>
            <a:r>
              <a:rPr lang="ru-RU" b="1" dirty="0"/>
              <a:t>другой человек</a:t>
            </a:r>
            <a:r>
              <a:rPr lang="ru-RU" dirty="0"/>
              <a:t>, чтобы договориться.</a:t>
            </a:r>
          </a:p>
        </p:txBody>
      </p:sp>
      <p:sp>
        <p:nvSpPr>
          <p:cNvPr id="20" name="Текст  4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ru-RU" b="1" dirty="0"/>
              <a:t>Своевременно</a:t>
            </a:r>
            <a:r>
              <a:rPr lang="ru-RU" dirty="0"/>
              <a:t> выявляйте назревающий конфликт и </a:t>
            </a:r>
            <a:r>
              <a:rPr lang="ru-RU" b="1" dirty="0"/>
              <a:t>решайте </a:t>
            </a:r>
            <a:r>
              <a:rPr lang="ru-RU" dirty="0"/>
              <a:t>его.</a:t>
            </a:r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b="1"/>
              <a:t>Договаривайтесь</a:t>
            </a:r>
            <a:r>
              <a:t> и находите неожиданное и продуктивное решение. Это возможно, когда обе стороны хотят решить конфликт.</a:t>
            </a:r>
            <a:endParaRPr lang="ru-RU" dirty="0"/>
          </a:p>
        </p:txBody>
      </p:sp>
      <p:sp>
        <p:nvSpPr>
          <p:cNvPr id="24" name="Текст  6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ru-RU" dirty="0"/>
              <a:t>И самое главное - </a:t>
            </a:r>
            <a:r>
              <a:rPr lang="ru-RU" b="1" dirty="0"/>
              <a:t>разговаривайте</a:t>
            </a:r>
            <a:r>
              <a:rPr lang="ru-RU" dirty="0"/>
              <a:t> друг с другом! </a:t>
            </a:r>
            <a:r>
              <a:rPr lang="ru-RU" b="1" dirty="0"/>
              <a:t>Внимательно слушайте </a:t>
            </a:r>
            <a:r>
              <a:rPr lang="ru-RU" dirty="0"/>
              <a:t>собеседника.  </a:t>
            </a:r>
          </a:p>
        </p:txBody>
      </p:sp>
      <p:sp>
        <p:nvSpPr>
          <p:cNvPr id="5" name="Иконка  1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146166" y="3609313"/>
            <a:ext cx="226221" cy="160179"/>
          </a:xfrm>
          <a:custGeom>
            <a:avLst/>
            <a:gdLst>
              <a:gd name="T0" fmla="*/ 67 w 194"/>
              <a:gd name="T1" fmla="*/ 137 h 137"/>
              <a:gd name="T2" fmla="*/ 59 w 194"/>
              <a:gd name="T3" fmla="*/ 134 h 137"/>
              <a:gd name="T4" fmla="*/ 4 w 194"/>
              <a:gd name="T5" fmla="*/ 80 h 137"/>
              <a:gd name="T6" fmla="*/ 4 w 194"/>
              <a:gd name="T7" fmla="*/ 64 h 137"/>
              <a:gd name="T8" fmla="*/ 21 w 194"/>
              <a:gd name="T9" fmla="*/ 64 h 137"/>
              <a:gd name="T10" fmla="*/ 67 w 194"/>
              <a:gd name="T11" fmla="*/ 109 h 137"/>
              <a:gd name="T12" fmla="*/ 173 w 194"/>
              <a:gd name="T13" fmla="*/ 4 h 137"/>
              <a:gd name="T14" fmla="*/ 189 w 194"/>
              <a:gd name="T15" fmla="*/ 4 h 137"/>
              <a:gd name="T16" fmla="*/ 189 w 194"/>
              <a:gd name="T17" fmla="*/ 21 h 137"/>
              <a:gd name="T18" fmla="*/ 75 w 194"/>
              <a:gd name="T19" fmla="*/ 134 h 137"/>
              <a:gd name="T20" fmla="*/ 67 w 194"/>
              <a:gd name="T21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" h="137">
                <a:moveTo>
                  <a:pt x="67" y="137"/>
                </a:moveTo>
                <a:cubicBezTo>
                  <a:pt x="64" y="137"/>
                  <a:pt x="61" y="136"/>
                  <a:pt x="59" y="134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76"/>
                  <a:pt x="0" y="68"/>
                  <a:pt x="4" y="64"/>
                </a:cubicBezTo>
                <a:cubicBezTo>
                  <a:pt x="9" y="59"/>
                  <a:pt x="17" y="59"/>
                  <a:pt x="21" y="6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173" y="4"/>
                  <a:pt x="173" y="4"/>
                  <a:pt x="173" y="4"/>
                </a:cubicBezTo>
                <a:cubicBezTo>
                  <a:pt x="177" y="0"/>
                  <a:pt x="185" y="0"/>
                  <a:pt x="189" y="4"/>
                </a:cubicBezTo>
                <a:cubicBezTo>
                  <a:pt x="194" y="9"/>
                  <a:pt x="194" y="17"/>
                  <a:pt x="189" y="21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3" y="136"/>
                  <a:pt x="70" y="137"/>
                  <a:pt x="67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Иконка  2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1146166" y="4579339"/>
            <a:ext cx="226221" cy="160179"/>
          </a:xfrm>
          <a:custGeom>
            <a:avLst/>
            <a:gdLst>
              <a:gd name="T0" fmla="*/ 67 w 194"/>
              <a:gd name="T1" fmla="*/ 137 h 137"/>
              <a:gd name="T2" fmla="*/ 59 w 194"/>
              <a:gd name="T3" fmla="*/ 134 h 137"/>
              <a:gd name="T4" fmla="*/ 4 w 194"/>
              <a:gd name="T5" fmla="*/ 80 h 137"/>
              <a:gd name="T6" fmla="*/ 4 w 194"/>
              <a:gd name="T7" fmla="*/ 64 h 137"/>
              <a:gd name="T8" fmla="*/ 21 w 194"/>
              <a:gd name="T9" fmla="*/ 64 h 137"/>
              <a:gd name="T10" fmla="*/ 67 w 194"/>
              <a:gd name="T11" fmla="*/ 109 h 137"/>
              <a:gd name="T12" fmla="*/ 173 w 194"/>
              <a:gd name="T13" fmla="*/ 4 h 137"/>
              <a:gd name="T14" fmla="*/ 189 w 194"/>
              <a:gd name="T15" fmla="*/ 4 h 137"/>
              <a:gd name="T16" fmla="*/ 189 w 194"/>
              <a:gd name="T17" fmla="*/ 21 h 137"/>
              <a:gd name="T18" fmla="*/ 75 w 194"/>
              <a:gd name="T19" fmla="*/ 134 h 137"/>
              <a:gd name="T20" fmla="*/ 67 w 194"/>
              <a:gd name="T21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" h="137">
                <a:moveTo>
                  <a:pt x="67" y="137"/>
                </a:moveTo>
                <a:cubicBezTo>
                  <a:pt x="64" y="137"/>
                  <a:pt x="61" y="136"/>
                  <a:pt x="59" y="134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76"/>
                  <a:pt x="0" y="68"/>
                  <a:pt x="4" y="64"/>
                </a:cubicBezTo>
                <a:cubicBezTo>
                  <a:pt x="9" y="59"/>
                  <a:pt x="17" y="59"/>
                  <a:pt x="21" y="6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173" y="4"/>
                  <a:pt x="173" y="4"/>
                  <a:pt x="173" y="4"/>
                </a:cubicBezTo>
                <a:cubicBezTo>
                  <a:pt x="177" y="0"/>
                  <a:pt x="185" y="0"/>
                  <a:pt x="189" y="4"/>
                </a:cubicBezTo>
                <a:cubicBezTo>
                  <a:pt x="194" y="9"/>
                  <a:pt x="194" y="17"/>
                  <a:pt x="189" y="21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3" y="136"/>
                  <a:pt x="70" y="137"/>
                  <a:pt x="67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Иконка  3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4844624" y="2628432"/>
            <a:ext cx="226221" cy="160179"/>
          </a:xfrm>
          <a:custGeom>
            <a:avLst/>
            <a:gdLst>
              <a:gd name="T0" fmla="*/ 67 w 194"/>
              <a:gd name="T1" fmla="*/ 137 h 137"/>
              <a:gd name="T2" fmla="*/ 59 w 194"/>
              <a:gd name="T3" fmla="*/ 134 h 137"/>
              <a:gd name="T4" fmla="*/ 4 w 194"/>
              <a:gd name="T5" fmla="*/ 80 h 137"/>
              <a:gd name="T6" fmla="*/ 4 w 194"/>
              <a:gd name="T7" fmla="*/ 64 h 137"/>
              <a:gd name="T8" fmla="*/ 21 w 194"/>
              <a:gd name="T9" fmla="*/ 64 h 137"/>
              <a:gd name="T10" fmla="*/ 67 w 194"/>
              <a:gd name="T11" fmla="*/ 109 h 137"/>
              <a:gd name="T12" fmla="*/ 173 w 194"/>
              <a:gd name="T13" fmla="*/ 4 h 137"/>
              <a:gd name="T14" fmla="*/ 189 w 194"/>
              <a:gd name="T15" fmla="*/ 4 h 137"/>
              <a:gd name="T16" fmla="*/ 189 w 194"/>
              <a:gd name="T17" fmla="*/ 21 h 137"/>
              <a:gd name="T18" fmla="*/ 75 w 194"/>
              <a:gd name="T19" fmla="*/ 134 h 137"/>
              <a:gd name="T20" fmla="*/ 67 w 194"/>
              <a:gd name="T21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" h="137">
                <a:moveTo>
                  <a:pt x="67" y="137"/>
                </a:moveTo>
                <a:cubicBezTo>
                  <a:pt x="64" y="137"/>
                  <a:pt x="61" y="136"/>
                  <a:pt x="59" y="134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76"/>
                  <a:pt x="0" y="68"/>
                  <a:pt x="4" y="64"/>
                </a:cubicBezTo>
                <a:cubicBezTo>
                  <a:pt x="9" y="59"/>
                  <a:pt x="17" y="59"/>
                  <a:pt x="21" y="6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173" y="4"/>
                  <a:pt x="173" y="4"/>
                  <a:pt x="173" y="4"/>
                </a:cubicBezTo>
                <a:cubicBezTo>
                  <a:pt x="177" y="0"/>
                  <a:pt x="185" y="0"/>
                  <a:pt x="189" y="4"/>
                </a:cubicBezTo>
                <a:cubicBezTo>
                  <a:pt x="194" y="9"/>
                  <a:pt x="194" y="17"/>
                  <a:pt x="189" y="21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3" y="136"/>
                  <a:pt x="70" y="137"/>
                  <a:pt x="67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Иконка  4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844625" y="3609313"/>
            <a:ext cx="226221" cy="160179"/>
          </a:xfrm>
          <a:custGeom>
            <a:avLst/>
            <a:gdLst>
              <a:gd name="T0" fmla="*/ 67 w 194"/>
              <a:gd name="T1" fmla="*/ 137 h 137"/>
              <a:gd name="T2" fmla="*/ 59 w 194"/>
              <a:gd name="T3" fmla="*/ 134 h 137"/>
              <a:gd name="T4" fmla="*/ 4 w 194"/>
              <a:gd name="T5" fmla="*/ 80 h 137"/>
              <a:gd name="T6" fmla="*/ 4 w 194"/>
              <a:gd name="T7" fmla="*/ 64 h 137"/>
              <a:gd name="T8" fmla="*/ 21 w 194"/>
              <a:gd name="T9" fmla="*/ 64 h 137"/>
              <a:gd name="T10" fmla="*/ 67 w 194"/>
              <a:gd name="T11" fmla="*/ 109 h 137"/>
              <a:gd name="T12" fmla="*/ 173 w 194"/>
              <a:gd name="T13" fmla="*/ 4 h 137"/>
              <a:gd name="T14" fmla="*/ 189 w 194"/>
              <a:gd name="T15" fmla="*/ 4 h 137"/>
              <a:gd name="T16" fmla="*/ 189 w 194"/>
              <a:gd name="T17" fmla="*/ 21 h 137"/>
              <a:gd name="T18" fmla="*/ 75 w 194"/>
              <a:gd name="T19" fmla="*/ 134 h 137"/>
              <a:gd name="T20" fmla="*/ 67 w 194"/>
              <a:gd name="T21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" h="137">
                <a:moveTo>
                  <a:pt x="67" y="137"/>
                </a:moveTo>
                <a:cubicBezTo>
                  <a:pt x="64" y="137"/>
                  <a:pt x="61" y="136"/>
                  <a:pt x="59" y="134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76"/>
                  <a:pt x="0" y="68"/>
                  <a:pt x="4" y="64"/>
                </a:cubicBezTo>
                <a:cubicBezTo>
                  <a:pt x="9" y="59"/>
                  <a:pt x="17" y="59"/>
                  <a:pt x="21" y="6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173" y="4"/>
                  <a:pt x="173" y="4"/>
                  <a:pt x="173" y="4"/>
                </a:cubicBezTo>
                <a:cubicBezTo>
                  <a:pt x="177" y="0"/>
                  <a:pt x="185" y="0"/>
                  <a:pt x="189" y="4"/>
                </a:cubicBezTo>
                <a:cubicBezTo>
                  <a:pt x="194" y="9"/>
                  <a:pt x="194" y="17"/>
                  <a:pt x="189" y="21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3" y="136"/>
                  <a:pt x="70" y="137"/>
                  <a:pt x="67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Иконка  5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844624" y="4579339"/>
            <a:ext cx="226221" cy="160179"/>
          </a:xfrm>
          <a:custGeom>
            <a:avLst/>
            <a:gdLst>
              <a:gd name="T0" fmla="*/ 67 w 194"/>
              <a:gd name="T1" fmla="*/ 137 h 137"/>
              <a:gd name="T2" fmla="*/ 59 w 194"/>
              <a:gd name="T3" fmla="*/ 134 h 137"/>
              <a:gd name="T4" fmla="*/ 4 w 194"/>
              <a:gd name="T5" fmla="*/ 80 h 137"/>
              <a:gd name="T6" fmla="*/ 4 w 194"/>
              <a:gd name="T7" fmla="*/ 64 h 137"/>
              <a:gd name="T8" fmla="*/ 21 w 194"/>
              <a:gd name="T9" fmla="*/ 64 h 137"/>
              <a:gd name="T10" fmla="*/ 67 w 194"/>
              <a:gd name="T11" fmla="*/ 109 h 137"/>
              <a:gd name="T12" fmla="*/ 173 w 194"/>
              <a:gd name="T13" fmla="*/ 4 h 137"/>
              <a:gd name="T14" fmla="*/ 189 w 194"/>
              <a:gd name="T15" fmla="*/ 4 h 137"/>
              <a:gd name="T16" fmla="*/ 189 w 194"/>
              <a:gd name="T17" fmla="*/ 21 h 137"/>
              <a:gd name="T18" fmla="*/ 75 w 194"/>
              <a:gd name="T19" fmla="*/ 134 h 137"/>
              <a:gd name="T20" fmla="*/ 67 w 194"/>
              <a:gd name="T21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" h="137">
                <a:moveTo>
                  <a:pt x="67" y="137"/>
                </a:moveTo>
                <a:cubicBezTo>
                  <a:pt x="64" y="137"/>
                  <a:pt x="61" y="136"/>
                  <a:pt x="59" y="134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76"/>
                  <a:pt x="0" y="68"/>
                  <a:pt x="4" y="64"/>
                </a:cubicBezTo>
                <a:cubicBezTo>
                  <a:pt x="9" y="59"/>
                  <a:pt x="17" y="59"/>
                  <a:pt x="21" y="6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173" y="4"/>
                  <a:pt x="173" y="4"/>
                  <a:pt x="173" y="4"/>
                </a:cubicBezTo>
                <a:cubicBezTo>
                  <a:pt x="177" y="0"/>
                  <a:pt x="185" y="0"/>
                  <a:pt x="189" y="4"/>
                </a:cubicBezTo>
                <a:cubicBezTo>
                  <a:pt x="194" y="9"/>
                  <a:pt x="194" y="17"/>
                  <a:pt x="189" y="21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3" y="136"/>
                  <a:pt x="70" y="137"/>
                  <a:pt x="67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Прямоугольник  1"/>
          <p:cNvSpPr/>
          <p:nvPr/>
        </p:nvSpPr>
        <p:spPr>
          <a:xfrm flipV="1">
            <a:off x="1148494" y="1878625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7" name="Иконка 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1146166" y="2628433"/>
            <a:ext cx="226221" cy="160179"/>
          </a:xfrm>
          <a:custGeom>
            <a:avLst/>
            <a:gdLst>
              <a:gd name="T0" fmla="*/ 67 w 194"/>
              <a:gd name="T1" fmla="*/ 137 h 137"/>
              <a:gd name="T2" fmla="*/ 59 w 194"/>
              <a:gd name="T3" fmla="*/ 134 h 137"/>
              <a:gd name="T4" fmla="*/ 4 w 194"/>
              <a:gd name="T5" fmla="*/ 80 h 137"/>
              <a:gd name="T6" fmla="*/ 4 w 194"/>
              <a:gd name="T7" fmla="*/ 64 h 137"/>
              <a:gd name="T8" fmla="*/ 21 w 194"/>
              <a:gd name="T9" fmla="*/ 64 h 137"/>
              <a:gd name="T10" fmla="*/ 67 w 194"/>
              <a:gd name="T11" fmla="*/ 109 h 137"/>
              <a:gd name="T12" fmla="*/ 173 w 194"/>
              <a:gd name="T13" fmla="*/ 4 h 137"/>
              <a:gd name="T14" fmla="*/ 189 w 194"/>
              <a:gd name="T15" fmla="*/ 4 h 137"/>
              <a:gd name="T16" fmla="*/ 189 w 194"/>
              <a:gd name="T17" fmla="*/ 21 h 137"/>
              <a:gd name="T18" fmla="*/ 75 w 194"/>
              <a:gd name="T19" fmla="*/ 134 h 137"/>
              <a:gd name="T20" fmla="*/ 67 w 194"/>
              <a:gd name="T21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4" h="137">
                <a:moveTo>
                  <a:pt x="67" y="137"/>
                </a:moveTo>
                <a:cubicBezTo>
                  <a:pt x="64" y="137"/>
                  <a:pt x="61" y="136"/>
                  <a:pt x="59" y="134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76"/>
                  <a:pt x="0" y="68"/>
                  <a:pt x="4" y="64"/>
                </a:cubicBezTo>
                <a:cubicBezTo>
                  <a:pt x="9" y="59"/>
                  <a:pt x="17" y="59"/>
                  <a:pt x="21" y="64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173" y="4"/>
                  <a:pt x="173" y="4"/>
                  <a:pt x="173" y="4"/>
                </a:cubicBezTo>
                <a:cubicBezTo>
                  <a:pt x="177" y="0"/>
                  <a:pt x="185" y="0"/>
                  <a:pt x="189" y="4"/>
                </a:cubicBezTo>
                <a:cubicBezTo>
                  <a:pt x="194" y="9"/>
                  <a:pt x="194" y="17"/>
                  <a:pt x="189" y="21"/>
                </a:cubicBezTo>
                <a:cubicBezTo>
                  <a:pt x="75" y="134"/>
                  <a:pt x="75" y="134"/>
                  <a:pt x="75" y="134"/>
                </a:cubicBezTo>
                <a:cubicBezTo>
                  <a:pt x="73" y="136"/>
                  <a:pt x="70" y="137"/>
                  <a:pt x="67" y="1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7" grpId="0" build="allAtOnce"/>
      <p:bldP spid="18" grpId="0" build="allAtOnce"/>
      <p:bldP spid="20" grpId="0" build="allAtOnce"/>
      <p:bldP spid="23" grpId="0" build="allAtOnce"/>
      <p:bldP spid="2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 1"/>
          <p:cNvSpPr>
            <a:spLocks noGrp="1"/>
          </p:cNvSpPr>
          <p:nvPr>
            <p:ph type="body" sz="quarter" idx="25"/>
          </p:nvPr>
        </p:nvSpPr>
        <p:spPr>
          <a:xfrm>
            <a:off x="714348" y="3429000"/>
            <a:ext cx="3238501" cy="30384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 Повторение слов собеседника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П</a:t>
            </a:r>
            <a:r>
              <a:t>одхватывание мысли собеседника и продолжение</a:t>
            </a:r>
          </a:p>
          <a:p>
            <a:pPr>
              <a:buFont typeface="Wingdings" pitchFamily="2" charset="2"/>
              <a:buChar char="ü"/>
            </a:pPr>
            <a:r>
              <a:t> Парафраз "Я правильно понял Вас, что</a:t>
            </a:r>
            <a:r>
              <a:rPr lang="ru-RU" dirty="0"/>
              <a:t>…»</a:t>
            </a:r>
          </a:p>
          <a:p>
            <a:pPr>
              <a:buFont typeface="Wingdings" pitchFamily="2" charset="2"/>
              <a:buChar char="ü"/>
            </a:pPr>
            <a:r>
              <a:t> Кивки головой в знак согласия</a:t>
            </a:r>
          </a:p>
          <a:p>
            <a:pPr>
              <a:buFont typeface="Wingdings" pitchFamily="2" charset="2"/>
              <a:buChar char="ü"/>
            </a:pPr>
            <a:r>
              <a:t> "Собачий наклон" головы</a:t>
            </a:r>
          </a:p>
          <a:p>
            <a:pPr>
              <a:buFont typeface="Wingdings" pitchFamily="2" charset="2"/>
              <a:buChar char="ü"/>
            </a:pPr>
            <a:r>
              <a:t> Поддерживающие междометия "ага", "угу"</a:t>
            </a: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25" name="Заголовок"/>
          <p:cNvSpPr>
            <a:spLocks noGrp="1"/>
          </p:cNvSpPr>
          <p:nvPr>
            <p:ph type="title"/>
          </p:nvPr>
        </p:nvSpPr>
        <p:spPr>
          <a:xfrm>
            <a:off x="642910" y="1428736"/>
            <a:ext cx="3238501" cy="1276350"/>
          </a:xfrm>
        </p:spPr>
        <p:txBody>
          <a:bodyPr/>
          <a:lstStyle/>
          <a:p>
            <a:r>
              <a:t>Активное слушание </a:t>
            </a:r>
            <a:r>
              <a:rPr lang="ru-RU" dirty="0"/>
              <a:t>–</a:t>
            </a:r>
            <a:r>
              <a:t> беседа по определённым правилам</a:t>
            </a:r>
            <a:endParaRPr lang="ru-RU" dirty="0"/>
          </a:p>
        </p:txBody>
      </p:sp>
      <p:sp>
        <p:nvSpPr>
          <p:cNvPr id="14" name="Прямоугольник  1"/>
          <p:cNvSpPr/>
          <p:nvPr/>
        </p:nvSpPr>
        <p:spPr>
          <a:xfrm flipV="1">
            <a:off x="714348" y="2857496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026" name="Picture 2" descr="C:\Users\ok2vh\Desktop\Алена Стальмахович\Картинки для слайдов\Коммуникации\активное слушание.jpg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2"/>
          <a:srcRect l="29634" r="2963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3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Коммуникация и особенности понимания друг друга</a:t>
            </a:r>
          </a:p>
        </p:txBody>
      </p:sp>
      <p:sp>
        <p:nvSpPr>
          <p:cNvPr id="28" name="Текст 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Для чего нужны конфликты? Виды конфликтов</a:t>
            </a:r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3"/>
          </p:nvPr>
        </p:nvSpPr>
        <p:spPr>
          <a:xfrm>
            <a:off x="2357422" y="3714752"/>
            <a:ext cx="4520841" cy="451199"/>
          </a:xfrm>
        </p:spPr>
        <p:txBody>
          <a:bodyPr/>
          <a:lstStyle/>
          <a:p>
            <a:r>
              <a:rPr lang="ru-RU" dirty="0"/>
              <a:t> Как решить конфликт? Какие есть стратегии поведения?</a:t>
            </a:r>
          </a:p>
        </p:txBody>
      </p:sp>
      <p:sp>
        <p:nvSpPr>
          <p:cNvPr id="30" name="Текст 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 Как сделать конфликт конструктивным?</a:t>
            </a:r>
          </a:p>
        </p:txBody>
      </p:sp>
      <p:sp>
        <p:nvSpPr>
          <p:cNvPr id="31" name="Текст 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Активное слушание и обратная связь</a:t>
            </a:r>
          </a:p>
        </p:txBody>
      </p:sp>
      <p:sp>
        <p:nvSpPr>
          <p:cNvPr id="32" name="Текст 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ru-RU" dirty="0"/>
          </a:p>
        </p:txBody>
      </p:sp>
      <p:sp>
        <p:nvSpPr>
          <p:cNvPr id="33" name="Текст 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ru-RU" dirty="0"/>
          </a:p>
        </p:txBody>
      </p:sp>
      <p:sp>
        <p:nvSpPr>
          <p:cNvPr id="34" name="Текст 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ru-RU" dirty="0"/>
          </a:p>
        </p:txBody>
      </p:sp>
      <p:sp>
        <p:nvSpPr>
          <p:cNvPr id="35" name="Текст 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04</a:t>
            </a:r>
            <a:endParaRPr lang="ru-RU" dirty="0"/>
          </a:p>
        </p:txBody>
      </p:sp>
      <p:sp>
        <p:nvSpPr>
          <p:cNvPr id="36" name="Текст 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05</a:t>
            </a:r>
            <a:endParaRPr lang="ru-RU" dirty="0"/>
          </a:p>
        </p:txBody>
      </p:sp>
      <p:sp>
        <p:nvSpPr>
          <p:cNvPr id="96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150" dirty="0"/>
              <a:t>содержание</a:t>
            </a:r>
            <a:endParaRPr lang="ru-RU" dirty="0"/>
          </a:p>
        </p:txBody>
      </p:sp>
      <p:sp>
        <p:nvSpPr>
          <p:cNvPr id="37" name="Прямоугольник  1"/>
          <p:cNvSpPr/>
          <p:nvPr/>
        </p:nvSpPr>
        <p:spPr>
          <a:xfrm flipV="1">
            <a:off x="4364786" y="1648773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9" name="Прямоугольник  2"/>
          <p:cNvSpPr/>
          <p:nvPr/>
        </p:nvSpPr>
        <p:spPr>
          <a:xfrm>
            <a:off x="1900206" y="5771293"/>
            <a:ext cx="5346000" cy="1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0" name="Прямоугольник  3"/>
          <p:cNvSpPr/>
          <p:nvPr/>
        </p:nvSpPr>
        <p:spPr>
          <a:xfrm>
            <a:off x="1896619" y="5038444"/>
            <a:ext cx="5346000" cy="1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1" name="Прямоугольник  4"/>
          <p:cNvSpPr/>
          <p:nvPr/>
        </p:nvSpPr>
        <p:spPr>
          <a:xfrm>
            <a:off x="1869725" y="4299288"/>
            <a:ext cx="5346000" cy="1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Прямоугольник  5"/>
          <p:cNvSpPr/>
          <p:nvPr/>
        </p:nvSpPr>
        <p:spPr>
          <a:xfrm>
            <a:off x="1885862" y="3567777"/>
            <a:ext cx="5346000" cy="1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3" name="Прямоугольник  6"/>
          <p:cNvSpPr/>
          <p:nvPr/>
        </p:nvSpPr>
        <p:spPr>
          <a:xfrm>
            <a:off x="1901998" y="2836257"/>
            <a:ext cx="5346000" cy="1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4" name="Прямоугольник  7"/>
          <p:cNvSpPr/>
          <p:nvPr/>
        </p:nvSpPr>
        <p:spPr>
          <a:xfrm>
            <a:off x="1896622" y="2099362"/>
            <a:ext cx="5346000" cy="10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8" name="Иконка  1"/>
          <p:cNvSpPr>
            <a:spLocks noChangeAspect="1"/>
          </p:cNvSpPr>
          <p:nvPr/>
        </p:nvSpPr>
        <p:spPr bwMode="auto">
          <a:xfrm>
            <a:off x="7023795" y="2334356"/>
            <a:ext cx="149514" cy="262692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9" name="Иконка  2"/>
          <p:cNvSpPr>
            <a:spLocks noChangeAspect="1"/>
          </p:cNvSpPr>
          <p:nvPr/>
        </p:nvSpPr>
        <p:spPr bwMode="auto">
          <a:xfrm>
            <a:off x="7023795" y="3073769"/>
            <a:ext cx="149514" cy="262692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Иконка  3"/>
          <p:cNvSpPr>
            <a:spLocks noChangeAspect="1"/>
          </p:cNvSpPr>
          <p:nvPr/>
        </p:nvSpPr>
        <p:spPr bwMode="auto">
          <a:xfrm>
            <a:off x="7023795" y="3811404"/>
            <a:ext cx="149514" cy="262692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1" name="Иконка  4"/>
          <p:cNvSpPr>
            <a:spLocks noChangeAspect="1"/>
          </p:cNvSpPr>
          <p:nvPr/>
        </p:nvSpPr>
        <p:spPr bwMode="auto">
          <a:xfrm>
            <a:off x="7023795" y="4547879"/>
            <a:ext cx="149514" cy="262692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2" name="Иконка  5"/>
          <p:cNvSpPr>
            <a:spLocks noChangeAspect="1"/>
          </p:cNvSpPr>
          <p:nvPr/>
        </p:nvSpPr>
        <p:spPr bwMode="auto">
          <a:xfrm>
            <a:off x="7021572" y="5278913"/>
            <a:ext cx="149514" cy="262692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3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ка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r="2232"/>
          <a:stretch>
            <a:fillRect/>
          </a:stretch>
        </p:blipFill>
        <p:spPr/>
      </p:pic>
      <p:sp>
        <p:nvSpPr>
          <p:cNvPr id="12" name="Текст  1"/>
          <p:cNvSpPr>
            <a:spLocks noGrp="1"/>
          </p:cNvSpPr>
          <p:nvPr>
            <p:ph type="body" sz="quarter" idx="10"/>
          </p:nvPr>
        </p:nvSpPr>
        <p:spPr>
          <a:xfrm>
            <a:off x="928662" y="1646238"/>
            <a:ext cx="7500990" cy="3348037"/>
          </a:xfrm>
        </p:spPr>
        <p:txBody>
          <a:bodyPr/>
          <a:lstStyle/>
          <a:p>
            <a:r>
              <a:rPr u="sng"/>
              <a:t>Обратная связь </a:t>
            </a:r>
            <a:r>
              <a:rPr lang="ru-RU" u="sng" dirty="0"/>
              <a:t>(ОС)</a:t>
            </a:r>
            <a:r>
              <a:rPr lang="ru-RU" dirty="0"/>
              <a:t> – </a:t>
            </a:r>
            <a:r>
              <a:rPr lang="ru-RU" sz="3200" dirty="0"/>
              <a:t>информация о поведении человека в прошлом, которую сообщают ему в настоящем, рассчитывая, что она повлияет на его поведение в будущем.</a:t>
            </a:r>
          </a:p>
        </p:txBody>
      </p:sp>
      <p:sp>
        <p:nvSpPr>
          <p:cNvPr id="4" name="Прямоугольник  1"/>
          <p:cNvSpPr/>
          <p:nvPr/>
        </p:nvSpPr>
        <p:spPr>
          <a:xfrm>
            <a:off x="1928794" y="5214950"/>
            <a:ext cx="5929354" cy="64294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Какая</a:t>
            </a:r>
            <a:r>
              <a:rPr lang="ru-RU" b="1" dirty="0">
                <a:solidFill>
                  <a:schemeClr val="accent1"/>
                </a:solidFill>
                <a:latin typeface="Open Sans"/>
              </a:rPr>
              <a:t> 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ОС эффективна? Что в ней должно быть?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958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Линия  1"/>
          <p:cNvCxnSpPr/>
          <p:nvPr/>
        </p:nvCxnSpPr>
        <p:spPr>
          <a:xfrm flipV="1">
            <a:off x="5059858" y="5025271"/>
            <a:ext cx="565405" cy="447800"/>
          </a:xfrm>
          <a:prstGeom prst="line">
            <a:avLst/>
          </a:prstGeom>
          <a:ln w="28575" cap="sq">
            <a:solidFill>
              <a:srgbClr val="DCDCDC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Линия  2"/>
          <p:cNvCxnSpPr/>
          <p:nvPr/>
        </p:nvCxnSpPr>
        <p:spPr>
          <a:xfrm flipV="1">
            <a:off x="4365862" y="3993197"/>
            <a:ext cx="626209" cy="491546"/>
          </a:xfrm>
          <a:prstGeom prst="line">
            <a:avLst/>
          </a:prstGeom>
          <a:ln w="28575" cap="sq">
            <a:solidFill>
              <a:srgbClr val="DCDCDC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Линия  3"/>
          <p:cNvCxnSpPr/>
          <p:nvPr/>
        </p:nvCxnSpPr>
        <p:spPr>
          <a:xfrm flipV="1">
            <a:off x="3689591" y="2961403"/>
            <a:ext cx="671470" cy="530912"/>
          </a:xfrm>
          <a:prstGeom prst="line">
            <a:avLst/>
          </a:prstGeom>
          <a:ln w="28575" cap="sq">
            <a:solidFill>
              <a:srgbClr val="DCDCDC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 1"/>
          <p:cNvGrpSpPr/>
          <p:nvPr/>
        </p:nvGrpSpPr>
        <p:grpSpPr>
          <a:xfrm>
            <a:off x="1486189" y="3063022"/>
            <a:ext cx="3773299" cy="2702136"/>
            <a:chOff x="1486189" y="3063022"/>
            <a:chExt cx="3773299" cy="2702136"/>
          </a:xfrm>
        </p:grpSpPr>
        <p:sp>
          <p:nvSpPr>
            <p:cNvPr id="10" name="Сектор 9"/>
            <p:cNvSpPr/>
            <p:nvPr/>
          </p:nvSpPr>
          <p:spPr>
            <a:xfrm>
              <a:off x="2066552" y="4201354"/>
              <a:ext cx="2616305" cy="772573"/>
            </a:xfrm>
            <a:prstGeom prst="trapezoid">
              <a:avLst>
                <a:gd name="adj" fmla="val 687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" name="Сектор 10"/>
            <p:cNvSpPr/>
            <p:nvPr/>
          </p:nvSpPr>
          <p:spPr>
            <a:xfrm>
              <a:off x="1486189" y="4973928"/>
              <a:ext cx="3773299" cy="791230"/>
            </a:xfrm>
            <a:prstGeom prst="trapezoid">
              <a:avLst>
                <a:gd name="adj" fmla="val 7285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prstClr val="white"/>
                  </a:solidFill>
                  <a:latin typeface="+mj-lt"/>
                </a:rPr>
                <a:t>3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Сектор 6"/>
            <p:cNvSpPr/>
            <p:nvPr/>
          </p:nvSpPr>
          <p:spPr>
            <a:xfrm>
              <a:off x="2593965" y="3063022"/>
              <a:ext cx="1562645" cy="113833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solidFill>
                    <a:prstClr val="white"/>
                  </a:solidFill>
                  <a:latin typeface="+mj-lt"/>
                </a:rPr>
                <a:t>1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7" name="Текст  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ru-RU" dirty="0"/>
              <a:t>Отметить Успехи</a:t>
            </a:r>
          </a:p>
        </p:txBody>
      </p:sp>
      <p:sp>
        <p:nvSpPr>
          <p:cNvPr id="38" name="Текст  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ru-RU" dirty="0"/>
              <a:t>То, что получается хорошо. Плюсы в работе/ общем деле</a:t>
            </a:r>
          </a:p>
        </p:txBody>
      </p:sp>
      <p:sp>
        <p:nvSpPr>
          <p:cNvPr id="39" name="Текст  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Перейти к сложному</a:t>
            </a:r>
          </a:p>
        </p:txBody>
      </p:sp>
      <p:sp>
        <p:nvSpPr>
          <p:cNvPr id="40" name="Текст  4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ru-RU" dirty="0"/>
              <a:t>Составить план</a:t>
            </a:r>
          </a:p>
        </p:txBody>
      </p:sp>
      <p:sp>
        <p:nvSpPr>
          <p:cNvPr id="41" name="Текст  5"/>
          <p:cNvSpPr>
            <a:spLocks noGrp="1"/>
          </p:cNvSpPr>
          <p:nvPr>
            <p:ph type="body" sz="quarter" idx="40"/>
          </p:nvPr>
        </p:nvSpPr>
        <p:spPr>
          <a:xfrm>
            <a:off x="5085406" y="4077381"/>
            <a:ext cx="2558428" cy="537293"/>
          </a:xfrm>
        </p:spPr>
        <p:txBody>
          <a:bodyPr/>
          <a:lstStyle/>
          <a:p>
            <a:r>
              <a:rPr lang="ru-RU" dirty="0"/>
              <a:t>То, что не получается. Ошибки в работе, зоны роста/ развития</a:t>
            </a:r>
          </a:p>
        </p:txBody>
      </p:sp>
      <p:sp>
        <p:nvSpPr>
          <p:cNvPr id="42" name="Текст  6"/>
          <p:cNvSpPr>
            <a:spLocks noGrp="1"/>
          </p:cNvSpPr>
          <p:nvPr>
            <p:ph type="body" sz="quarter" idx="41"/>
          </p:nvPr>
        </p:nvSpPr>
        <p:spPr>
          <a:xfrm>
            <a:off x="5712940" y="5087668"/>
            <a:ext cx="2645274" cy="537293"/>
          </a:xfrm>
        </p:spPr>
        <p:txBody>
          <a:bodyPr/>
          <a:lstStyle/>
          <a:p>
            <a:r>
              <a:rPr lang="ru-RU" dirty="0"/>
              <a:t>То, что может исправить ситуацию. План, первый шаг, срок</a:t>
            </a:r>
          </a:p>
        </p:txBody>
      </p:sp>
      <p:sp>
        <p:nvSpPr>
          <p:cNvPr id="36" name="Текст  7"/>
          <p:cNvSpPr>
            <a:spLocks noGrp="1"/>
          </p:cNvSpPr>
          <p:nvPr>
            <p:ph type="body" sz="quarter" idx="48"/>
          </p:nvPr>
        </p:nvSpPr>
        <p:spPr>
          <a:xfrm>
            <a:off x="571472" y="1643050"/>
            <a:ext cx="8072494" cy="755016"/>
          </a:xfrm>
        </p:spPr>
        <p:txBody>
          <a:bodyPr/>
          <a:lstStyle/>
          <a:p>
            <a:pPr algn="l"/>
            <a:r>
              <a:rPr lang="ru-RU" dirty="0"/>
              <a:t>Эффективная </a:t>
            </a:r>
            <a:r>
              <a:t>ОС </a:t>
            </a:r>
            <a:r>
              <a:rPr lang="ru-RU" dirty="0"/>
              <a:t>– </a:t>
            </a:r>
            <a:r>
              <a:rPr lang="ru-RU" b="1" i="1" dirty="0"/>
              <a:t>позитивная</a:t>
            </a:r>
            <a:r>
              <a:rPr lang="ru-RU" dirty="0"/>
              <a:t> (акцент на успехах) или </a:t>
            </a:r>
            <a:r>
              <a:rPr lang="ru-RU" b="1" i="1" dirty="0"/>
              <a:t>корректирующая  </a:t>
            </a:r>
            <a:r>
              <a:rPr lang="ru-RU" dirty="0"/>
              <a:t>(успехи и моменты для корректировки, развития). </a:t>
            </a:r>
            <a:r>
              <a:t>Важно не только, </a:t>
            </a:r>
            <a:r>
              <a:rPr b="1"/>
              <a:t>ЧТО</a:t>
            </a:r>
            <a:r>
              <a:t> говорить, но и то, </a:t>
            </a:r>
            <a:r>
              <a:rPr b="1"/>
              <a:t>КАК</a:t>
            </a:r>
            <a:r>
              <a:t> это говорить.</a:t>
            </a:r>
            <a:endParaRPr lang="ru-RU" dirty="0"/>
          </a:p>
        </p:txBody>
      </p:sp>
      <p:sp>
        <p:nvSpPr>
          <p:cNvPr id="34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Обратная связь (ОС)</a:t>
            </a:r>
          </a:p>
        </p:txBody>
      </p:sp>
      <p:sp>
        <p:nvSpPr>
          <p:cNvPr id="50" name="Прямоугольник  1"/>
          <p:cNvSpPr/>
          <p:nvPr/>
        </p:nvSpPr>
        <p:spPr>
          <a:xfrm flipV="1">
            <a:off x="4356000" y="1566719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8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41" grpId="0" build="p"/>
      <p:bldP spid="4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24844372165.pn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2129" r="22129"/>
          <a:stretch>
            <a:fillRect/>
          </a:stretch>
        </p:blipFill>
        <p:spPr/>
      </p:pic>
      <p:sp>
        <p:nvSpPr>
          <p:cNvPr id="12" name="Текст  1"/>
          <p:cNvSpPr>
            <a:spLocks noGrp="1"/>
          </p:cNvSpPr>
          <p:nvPr>
            <p:ph type="body" sz="quarter" idx="10"/>
          </p:nvPr>
        </p:nvSpPr>
        <p:spPr>
          <a:xfrm>
            <a:off x="571472" y="2571744"/>
            <a:ext cx="8215370" cy="3348037"/>
          </a:xfrm>
        </p:spPr>
        <p:txBody>
          <a:bodyPr/>
          <a:lstStyle/>
          <a:p>
            <a:pPr algn="l"/>
            <a:r>
              <a:rPr sz="2800" u="sng"/>
              <a:t>Фразы для решения спорной ситуации</a:t>
            </a:r>
            <a:r>
              <a:rPr sz="2800"/>
              <a:t>:</a:t>
            </a:r>
          </a:p>
          <a:p>
            <a:pPr algn="l"/>
            <a:endParaRPr sz="2800"/>
          </a:p>
          <a:p>
            <a:pPr algn="l">
              <a:buFontTx/>
              <a:buChar char="-"/>
            </a:pPr>
            <a:r>
              <a:rPr sz="2800" b="0"/>
              <a:t> </a:t>
            </a:r>
            <a:r>
              <a:rPr sz="2400"/>
              <a:t>"Давай договоримся!"</a:t>
            </a:r>
          </a:p>
          <a:p>
            <a:pPr algn="l">
              <a:buFontTx/>
              <a:buChar char="-"/>
            </a:pPr>
            <a:r>
              <a:rPr sz="2400"/>
              <a:t> "Давай вместе подумаем, как мы можем это решить?"</a:t>
            </a:r>
          </a:p>
          <a:p>
            <a:pPr algn="l">
              <a:buFontTx/>
              <a:buChar char="-"/>
            </a:pPr>
            <a:r>
              <a:rPr sz="2400"/>
              <a:t> "Что мы можем сделать для решения этой ситуации?"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395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2vh\Desktop\Алена Стальмахович\Картинки для слайдов\Коммуникации\доверие1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19111" r="19111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4" name="Прямоугольник  1"/>
          <p:cNvSpPr/>
          <p:nvPr/>
        </p:nvSpPr>
        <p:spPr>
          <a:xfrm>
            <a:off x="2143107" y="2071679"/>
            <a:ext cx="4857785" cy="242889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" name="Заголовок"/>
          <p:cNvSpPr>
            <a:spLocks noGrp="1"/>
          </p:cNvSpPr>
          <p:nvPr>
            <p:ph type="title"/>
          </p:nvPr>
        </p:nvSpPr>
        <p:spPr>
          <a:xfrm>
            <a:off x="1714480" y="3214686"/>
            <a:ext cx="5857916" cy="694061"/>
          </a:xfrm>
        </p:spPr>
        <p:txBody>
          <a:bodyPr/>
          <a:lstStyle/>
          <a:p>
            <a:r>
              <a:t>Желаю общения в удовольствие и с пользой!</a:t>
            </a:r>
            <a:endParaRPr lang="ru-RU" dirty="0"/>
          </a:p>
        </p:txBody>
      </p:sp>
      <p:sp>
        <p:nvSpPr>
          <p:cNvPr id="20" name="Прямоугольник  2"/>
          <p:cNvSpPr/>
          <p:nvPr/>
        </p:nvSpPr>
        <p:spPr>
          <a:xfrm flipV="1">
            <a:off x="4286248" y="4143380"/>
            <a:ext cx="52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51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работы</a:t>
            </a:r>
          </a:p>
        </p:txBody>
      </p:sp>
      <p:sp>
        <p:nvSpPr>
          <p:cNvPr id="94" name="Текст  1"/>
          <p:cNvSpPr>
            <a:spLocks noGrp="1"/>
          </p:cNvSpPr>
          <p:nvPr>
            <p:ph type="body" sz="quarter" idx="34"/>
          </p:nvPr>
        </p:nvSpPr>
        <p:spPr>
          <a:xfrm>
            <a:off x="636348" y="1808830"/>
            <a:ext cx="3867557" cy="119154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/>
              <a:t> Что можно делать на тренинге?</a:t>
            </a:r>
          </a:p>
          <a:p>
            <a:pPr>
              <a:buFont typeface="Wingdings" pitchFamily="2" charset="2"/>
              <a:buChar char="ü"/>
            </a:pPr>
            <a:r>
              <a:t> Как себя нужно вести?</a:t>
            </a:r>
          </a:p>
          <a:p>
            <a:pPr>
              <a:buFont typeface="Wingdings" pitchFamily="2" charset="2"/>
              <a:buChar char="ü"/>
            </a:pPr>
            <a:r>
              <a:t> Чего делать точно не стоит?</a:t>
            </a:r>
            <a:endParaRPr lang="ru-RU" dirty="0"/>
          </a:p>
        </p:txBody>
      </p:sp>
      <p:sp>
        <p:nvSpPr>
          <p:cNvPr id="95" name="Текст 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ru-RU" dirty="0"/>
              <a:t>№1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6" name="Текст 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ru-RU" dirty="0"/>
              <a:t>Бесшумный телефон</a:t>
            </a:r>
          </a:p>
        </p:txBody>
      </p:sp>
      <p:sp>
        <p:nvSpPr>
          <p:cNvPr id="97" name="Текст  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98" name="Текст  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№2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99" name="Текст  6"/>
          <p:cNvSpPr>
            <a:spLocks noGrp="1"/>
          </p:cNvSpPr>
          <p:nvPr>
            <p:ph type="body" sz="quarter" idx="39"/>
          </p:nvPr>
        </p:nvSpPr>
        <p:spPr>
          <a:xfrm>
            <a:off x="2652574" y="4123093"/>
            <a:ext cx="1919426" cy="288000"/>
          </a:xfrm>
        </p:spPr>
        <p:txBody>
          <a:bodyPr/>
          <a:lstStyle/>
          <a:p>
            <a:r>
              <a:rPr lang="ru-RU" dirty="0"/>
              <a:t>Доброжелательность</a:t>
            </a:r>
          </a:p>
        </p:txBody>
      </p:sp>
      <p:sp>
        <p:nvSpPr>
          <p:cNvPr id="100" name="Текст  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01" name="Текст  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ru-RU" dirty="0"/>
              <a:t>№3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2" name="Текст  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ru-RU" dirty="0"/>
              <a:t>Здесь и сейчас</a:t>
            </a:r>
          </a:p>
        </p:txBody>
      </p:sp>
      <p:sp>
        <p:nvSpPr>
          <p:cNvPr id="103" name="Текст  1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104" name="Текст  1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ru-RU" dirty="0"/>
              <a:t>№4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5" name="Текст  1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ru-RU" dirty="0"/>
              <a:t>Активное Участие</a:t>
            </a:r>
          </a:p>
        </p:txBody>
      </p:sp>
      <p:sp>
        <p:nvSpPr>
          <p:cNvPr id="106" name="Текст  1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56" name="Прямоугольник  1"/>
          <p:cNvSpPr/>
          <p:nvPr/>
        </p:nvSpPr>
        <p:spPr>
          <a:xfrm flipV="1">
            <a:off x="756560" y="1641003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7" name="Прямоугольник  2"/>
          <p:cNvSpPr/>
          <p:nvPr/>
        </p:nvSpPr>
        <p:spPr>
          <a:xfrm flipV="1">
            <a:off x="762888" y="4428456"/>
            <a:ext cx="1659600" cy="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8" name="Прямоугольник  3"/>
          <p:cNvSpPr/>
          <p:nvPr/>
        </p:nvSpPr>
        <p:spPr>
          <a:xfrm flipV="1">
            <a:off x="2745073" y="3989960"/>
            <a:ext cx="1659600" cy="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9" name="Прямоугольник  4"/>
          <p:cNvSpPr/>
          <p:nvPr/>
        </p:nvSpPr>
        <p:spPr>
          <a:xfrm flipV="1">
            <a:off x="4730172" y="3516881"/>
            <a:ext cx="1659600" cy="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0" name="Прямоугольник  5"/>
          <p:cNvSpPr/>
          <p:nvPr/>
        </p:nvSpPr>
        <p:spPr>
          <a:xfrm flipV="1">
            <a:off x="6717014" y="3081535"/>
            <a:ext cx="1659600" cy="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026" name="Picture 2" descr="C:\Users\ok2vh\Desktop\Алена Стальмахович\Тренинги\Коммуникации\картинки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636"/>
            <a:ext cx="982653" cy="982653"/>
          </a:xfrm>
          <a:prstGeom prst="rect">
            <a:avLst/>
          </a:prstGeom>
          <a:noFill/>
        </p:spPr>
      </p:pic>
      <p:pic>
        <p:nvPicPr>
          <p:cNvPr id="1027" name="Picture 3" descr="C:\Users\ok2vh\Desktop\Алена Стальмахович\Тренинги\Коммуникации\картинки\солнышк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286256"/>
            <a:ext cx="1764840" cy="1538271"/>
          </a:xfrm>
          <a:prstGeom prst="rect">
            <a:avLst/>
          </a:prstGeom>
          <a:noFill/>
        </p:spPr>
      </p:pic>
      <p:pic>
        <p:nvPicPr>
          <p:cNvPr id="1028" name="Picture 4" descr="C:\Users\ok2vh\Desktop\Алена Стальмахович\Тренинги\Коммуникации\картинки\ча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29066"/>
            <a:ext cx="1300146" cy="1300146"/>
          </a:xfrm>
          <a:prstGeom prst="rect">
            <a:avLst/>
          </a:prstGeom>
          <a:noFill/>
        </p:spPr>
      </p:pic>
      <p:pic>
        <p:nvPicPr>
          <p:cNvPr id="1030" name="Picture 6" descr="C:\Users\ok2vh\Desktop\Алена Стальмахович\Тренинги\Коммуникации\картинки\ладош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500438"/>
            <a:ext cx="1357322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17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2vh\Desktop\Алена Стальмахович\Картинки для слайдов\Коммуникации\восточный базар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2" name="Текст 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/>
          </a:p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Восточный базар</a:t>
            </a:r>
          </a:p>
        </p:txBody>
      </p:sp>
    </p:spTree>
    <p:extLst>
      <p:ext uri="{BB962C8B-B14F-4D97-AF65-F5344CB8AC3E}">
        <p14:creationId xmlns:p14="http://schemas.microsoft.com/office/powerpoint/2010/main" val="167395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k2vh\Desktop\Алена Стальмахович\Картинки для слайдов\Коммуникации\dl-1024x681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5664" r="566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2" name="Текст  1"/>
          <p:cNvSpPr>
            <a:spLocks noGrp="1"/>
          </p:cNvSpPr>
          <p:nvPr>
            <p:ph type="body" sz="quarter" idx="10"/>
          </p:nvPr>
        </p:nvSpPr>
        <p:spPr>
          <a:xfrm>
            <a:off x="857224" y="71414"/>
            <a:ext cx="7929618" cy="1357322"/>
          </a:xfrm>
        </p:spPr>
        <p:txBody>
          <a:bodyPr/>
          <a:lstStyle/>
          <a:p>
            <a:pPr algn="r"/>
            <a:r>
              <a:rPr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</a:t>
            </a:r>
            <a:r>
              <a:rPr b="0">
                <a:solidFill>
                  <a:srgbClr val="002060"/>
                </a:solidFill>
              </a:rPr>
              <a:t> - </a:t>
            </a:r>
            <a:r>
              <a:rPr sz="2400" b="0">
                <a:solidFill>
                  <a:srgbClr val="002060"/>
                </a:solidFill>
              </a:rPr>
              <a:t>это общение в разных его проявлениях (вербалика и невербалика) </a:t>
            </a:r>
            <a:endParaRPr lang="ru-RU" sz="2400" b="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 1"/>
          <p:cNvSpPr/>
          <p:nvPr/>
        </p:nvSpPr>
        <p:spPr>
          <a:xfrm>
            <a:off x="357158" y="4429132"/>
            <a:ext cx="3857652" cy="18573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u="sng" dirty="0">
                <a:solidFill>
                  <a:srgbClr val="002060"/>
                </a:solidFill>
                <a:latin typeface="Open Sans"/>
              </a:rPr>
              <a:t>Как же усваивается информация?</a:t>
            </a:r>
            <a:endParaRPr lang="ru-RU" sz="1600" dirty="0">
              <a:solidFill>
                <a:srgbClr val="002060"/>
              </a:solidFill>
              <a:latin typeface="Open San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Слова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- ..?%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Open Sans"/>
              </a:rPr>
              <a:t> Интонация - ..?%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Open Sans"/>
              </a:rPr>
              <a:t> Невербальные сигналы - ..?%</a:t>
            </a:r>
          </a:p>
        </p:txBody>
      </p:sp>
    </p:spTree>
    <p:extLst>
      <p:ext uri="{BB962C8B-B14F-4D97-AF65-F5344CB8AC3E}">
        <p14:creationId xmlns:p14="http://schemas.microsoft.com/office/powerpoint/2010/main" val="16739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еконгруэнтные коммуникации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333" r="8333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2857488" y="2714621"/>
            <a:ext cx="3714776" cy="1714511"/>
          </a:xfrm>
        </p:spPr>
        <p:txBody>
          <a:bodyPr/>
          <a:lstStyle/>
          <a:p>
            <a:r>
              <a:rPr sz="2400">
                <a:solidFill>
                  <a:schemeClr val="tx1"/>
                </a:solidFill>
              </a:rPr>
              <a:t> </a:t>
            </a:r>
          </a:p>
          <a:p>
            <a:r>
              <a:rPr sz="2000">
                <a:solidFill>
                  <a:schemeClr val="tx1"/>
                </a:solidFill>
              </a:rPr>
              <a:t>Проще предотвратить ссору, чем судорожно искать решение</a:t>
            </a:r>
            <a:r>
              <a:rPr lang="ru-RU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3286116" y="428604"/>
            <a:ext cx="2500330" cy="1714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9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uLnTx/>
                <a:uFillTx/>
                <a:latin typeface="+mj-lt"/>
                <a:ea typeface="+mn-ea"/>
                <a:cs typeface="+mn-cs"/>
              </a:rPr>
              <a:t>Как же происходят сбои в вербальной коммуникации?</a:t>
            </a:r>
          </a:p>
        </p:txBody>
      </p:sp>
    </p:spTree>
    <p:extLst>
      <p:ext uri="{BB962C8B-B14F-4D97-AF65-F5344CB8AC3E}">
        <p14:creationId xmlns:p14="http://schemas.microsoft.com/office/powerpoint/2010/main" val="167395869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 1"/>
          <p:cNvSpPr>
            <a:spLocks noGrp="1"/>
          </p:cNvSpPr>
          <p:nvPr>
            <p:ph type="body" sz="quarter" idx="13"/>
          </p:nvPr>
        </p:nvSpPr>
        <p:spPr>
          <a:xfrm>
            <a:off x="656216" y="5754655"/>
            <a:ext cx="8202064" cy="504825"/>
          </a:xfrm>
        </p:spPr>
        <p:txBody>
          <a:bodyPr/>
          <a:lstStyle/>
          <a:p>
            <a:r>
              <a:rPr lang="ru-RU" dirty="0"/>
              <a:t>Провал в коммуникации возникает из-за того, что мы, сами того не осознавая, ставим знак равенства между действиями там, где его на самом деле нет…</a:t>
            </a:r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Схема</a:t>
            </a:r>
          </a:p>
        </p:txBody>
      </p:sp>
      <p:sp>
        <p:nvSpPr>
          <p:cNvPr id="5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Передача вербальной информации  </a:t>
            </a:r>
          </a:p>
        </p:txBody>
      </p:sp>
      <p:pic>
        <p:nvPicPr>
          <p:cNvPr id="6" name="Рисунок 5" descr="схема для ТТ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3579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468813"/>
          </a:xfrm>
        </p:spPr>
      </p:sp>
    </p:spTree>
    <p:extLst>
      <p:ext uri="{BB962C8B-B14F-4D97-AF65-F5344CB8AC3E}">
        <p14:creationId xmlns:p14="http://schemas.microsoft.com/office/powerpoint/2010/main" val="425460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Провал в коммуникации</a:t>
            </a:r>
          </a:p>
        </p:txBody>
      </p:sp>
      <p:sp>
        <p:nvSpPr>
          <p:cNvPr id="44" name="Текст  2"/>
          <p:cNvSpPr>
            <a:spLocks noGrp="1"/>
          </p:cNvSpPr>
          <p:nvPr>
            <p:ph type="body" sz="quarter" idx="37"/>
          </p:nvPr>
        </p:nvSpPr>
        <p:spPr>
          <a:xfrm>
            <a:off x="642911" y="3857628"/>
            <a:ext cx="1428760" cy="1151723"/>
          </a:xfrm>
        </p:spPr>
        <p:txBody>
          <a:bodyPr/>
          <a:lstStyle/>
          <a:p>
            <a:r>
              <a:rPr sz="1600" b="1"/>
              <a:t>Подумать ≠ Сказать</a:t>
            </a:r>
            <a:endParaRPr sz="1600"/>
          </a:p>
        </p:txBody>
      </p:sp>
      <p:sp>
        <p:nvSpPr>
          <p:cNvPr id="42" name="Текст 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ru-RU" dirty="0">
                <a:cs typeface="Segoe UI Semibold" panose="020B0702040204020203" pitchFamily="34" charset="0"/>
              </a:rPr>
              <a:t>В эту пропасть проваливаются наши благие намерения по поводу эффективного общения друг с другом…</a:t>
            </a:r>
            <a:endParaRPr lang="ru-RU" dirty="0"/>
          </a:p>
        </p:txBody>
      </p:sp>
      <p:sp>
        <p:nvSpPr>
          <p:cNvPr id="12" name="Фигура 11"/>
          <p:cNvSpPr/>
          <p:nvPr/>
        </p:nvSpPr>
        <p:spPr>
          <a:xfrm>
            <a:off x="749126" y="2951795"/>
            <a:ext cx="1536858" cy="671306"/>
          </a:xfrm>
          <a:prstGeom prst="chevron">
            <a:avLst>
              <a:gd name="adj" fmla="val 242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spc="80" dirty="0">
                <a:solidFill>
                  <a:schemeClr val="bg1"/>
                </a:solidFill>
              </a:rPr>
              <a:t>Шаг </a:t>
            </a:r>
            <a:r>
              <a:rPr lang="en-US" sz="1400" b="1" cap="all" spc="80" dirty="0">
                <a:solidFill>
                  <a:schemeClr val="bg1"/>
                </a:solidFill>
              </a:rPr>
              <a:t>1</a:t>
            </a:r>
            <a:endParaRPr lang="ru-RU" sz="1400" b="1" cap="all" spc="80" dirty="0">
              <a:solidFill>
                <a:schemeClr val="tx1"/>
              </a:solidFill>
            </a:endParaRPr>
          </a:p>
        </p:txBody>
      </p:sp>
      <p:sp>
        <p:nvSpPr>
          <p:cNvPr id="13" name="Фигура 12"/>
          <p:cNvSpPr/>
          <p:nvPr/>
        </p:nvSpPr>
        <p:spPr>
          <a:xfrm>
            <a:off x="2214546" y="2928934"/>
            <a:ext cx="1511828" cy="671306"/>
          </a:xfrm>
          <a:prstGeom prst="chevron">
            <a:avLst>
              <a:gd name="adj" fmla="val 242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cap="all" spc="80" dirty="0">
                <a:solidFill>
                  <a:prstClr val="white"/>
                </a:solidFill>
              </a:rPr>
              <a:t>Шаг </a:t>
            </a:r>
            <a:r>
              <a:rPr lang="en-US" sz="1400" b="1" cap="all" spc="80" dirty="0">
                <a:solidFill>
                  <a:prstClr val="white"/>
                </a:solidFill>
              </a:rPr>
              <a:t>2</a:t>
            </a:r>
            <a:endParaRPr lang="ru-RU" sz="1400" b="1" cap="all" spc="8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 1"/>
          <p:cNvSpPr/>
          <p:nvPr/>
        </p:nvSpPr>
        <p:spPr>
          <a:xfrm flipV="1">
            <a:off x="4356000" y="1680404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Фигура 11"/>
          <p:cNvSpPr/>
          <p:nvPr/>
        </p:nvSpPr>
        <p:spPr>
          <a:xfrm>
            <a:off x="3643306" y="2928934"/>
            <a:ext cx="1536858" cy="671306"/>
          </a:xfrm>
          <a:prstGeom prst="chevron">
            <a:avLst>
              <a:gd name="adj" fmla="val 242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spc="80" dirty="0">
                <a:solidFill>
                  <a:schemeClr val="bg1"/>
                </a:solidFill>
              </a:rPr>
              <a:t>Шаг 3</a:t>
            </a:r>
            <a:endParaRPr lang="ru-RU" sz="1400" b="1" cap="all" spc="80" dirty="0">
              <a:solidFill>
                <a:schemeClr val="tx1"/>
              </a:solidFill>
            </a:endParaRPr>
          </a:p>
        </p:txBody>
      </p:sp>
      <p:sp>
        <p:nvSpPr>
          <p:cNvPr id="19" name="Фигура 12"/>
          <p:cNvSpPr/>
          <p:nvPr/>
        </p:nvSpPr>
        <p:spPr>
          <a:xfrm>
            <a:off x="5143504" y="2928934"/>
            <a:ext cx="1511828" cy="671306"/>
          </a:xfrm>
          <a:prstGeom prst="chevron">
            <a:avLst>
              <a:gd name="adj" fmla="val 2426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cap="all" spc="80" dirty="0">
                <a:solidFill>
                  <a:prstClr val="white"/>
                </a:solidFill>
              </a:rPr>
              <a:t>Шаг 4</a:t>
            </a:r>
            <a:endParaRPr lang="ru-RU" sz="1400" b="1" cap="all" spc="80" dirty="0">
              <a:solidFill>
                <a:prstClr val="black"/>
              </a:solidFill>
            </a:endParaRPr>
          </a:p>
        </p:txBody>
      </p:sp>
      <p:sp>
        <p:nvSpPr>
          <p:cNvPr id="20" name="Фигура 11"/>
          <p:cNvSpPr/>
          <p:nvPr/>
        </p:nvSpPr>
        <p:spPr>
          <a:xfrm>
            <a:off x="6572264" y="2928934"/>
            <a:ext cx="1536858" cy="671306"/>
          </a:xfrm>
          <a:prstGeom prst="chevron">
            <a:avLst>
              <a:gd name="adj" fmla="val 242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spc="80" dirty="0">
                <a:solidFill>
                  <a:schemeClr val="bg1"/>
                </a:solidFill>
              </a:rPr>
              <a:t>Шаг 5</a:t>
            </a:r>
            <a:endParaRPr lang="ru-RU" sz="1400" b="1" cap="all" spc="80" dirty="0">
              <a:solidFill>
                <a:schemeClr val="tx1"/>
              </a:solidFill>
            </a:endParaRPr>
          </a:p>
        </p:txBody>
      </p:sp>
      <p:sp>
        <p:nvSpPr>
          <p:cNvPr id="29" name="Текст  2"/>
          <p:cNvSpPr>
            <a:spLocks noGrp="1"/>
          </p:cNvSpPr>
          <p:nvPr>
            <p:ph type="body" sz="quarter" idx="37"/>
          </p:nvPr>
        </p:nvSpPr>
        <p:spPr>
          <a:xfrm>
            <a:off x="2143108" y="3857628"/>
            <a:ext cx="1428760" cy="1151723"/>
          </a:xfrm>
        </p:spPr>
        <p:txBody>
          <a:bodyPr/>
          <a:lstStyle/>
          <a:p>
            <a:r>
              <a:rPr sz="1600" b="1"/>
              <a:t>Сказать ≠ Услышать</a:t>
            </a:r>
            <a:endParaRPr sz="1600"/>
          </a:p>
        </p:txBody>
      </p:sp>
      <p:sp>
        <p:nvSpPr>
          <p:cNvPr id="30" name="Текст  2"/>
          <p:cNvSpPr>
            <a:spLocks noGrp="1"/>
          </p:cNvSpPr>
          <p:nvPr>
            <p:ph type="body" sz="quarter" idx="37"/>
          </p:nvPr>
        </p:nvSpPr>
        <p:spPr>
          <a:xfrm>
            <a:off x="3571868" y="3857628"/>
            <a:ext cx="1500198" cy="1151723"/>
          </a:xfrm>
        </p:spPr>
        <p:txBody>
          <a:bodyPr/>
          <a:lstStyle/>
          <a:p>
            <a:r>
              <a:rPr sz="1600" b="1"/>
              <a:t>Услышать ≠ Понять</a:t>
            </a:r>
          </a:p>
        </p:txBody>
      </p:sp>
      <p:sp>
        <p:nvSpPr>
          <p:cNvPr id="31" name="Текст  2"/>
          <p:cNvSpPr>
            <a:spLocks noGrp="1"/>
          </p:cNvSpPr>
          <p:nvPr>
            <p:ph type="body" sz="quarter" idx="37"/>
          </p:nvPr>
        </p:nvSpPr>
        <p:spPr>
          <a:xfrm>
            <a:off x="5000628" y="3857628"/>
            <a:ext cx="1500198" cy="1151723"/>
          </a:xfrm>
        </p:spPr>
        <p:txBody>
          <a:bodyPr/>
          <a:lstStyle/>
          <a:p>
            <a:r>
              <a:rPr sz="1600" b="1"/>
              <a:t>Понять ≠ Принять</a:t>
            </a:r>
          </a:p>
        </p:txBody>
      </p:sp>
      <p:sp>
        <p:nvSpPr>
          <p:cNvPr id="32" name="Текст  2"/>
          <p:cNvSpPr>
            <a:spLocks noGrp="1"/>
          </p:cNvSpPr>
          <p:nvPr>
            <p:ph type="body" sz="quarter" idx="37"/>
          </p:nvPr>
        </p:nvSpPr>
        <p:spPr>
          <a:xfrm>
            <a:off x="6500826" y="3857628"/>
            <a:ext cx="1500198" cy="1151723"/>
          </a:xfrm>
        </p:spPr>
        <p:txBody>
          <a:bodyPr/>
          <a:lstStyle/>
          <a:p>
            <a:r>
              <a:rPr sz="1600" b="1"/>
              <a:t>Принять ≠ Сделать</a:t>
            </a:r>
          </a:p>
        </p:txBody>
      </p:sp>
      <p:sp>
        <p:nvSpPr>
          <p:cNvPr id="15" name="Текст  9"/>
          <p:cNvSpPr>
            <a:spLocks noGrp="1"/>
          </p:cNvSpPr>
          <p:nvPr>
            <p:ph type="body" sz="quarter" idx="34"/>
          </p:nvPr>
        </p:nvSpPr>
        <p:spPr>
          <a:xfrm>
            <a:off x="1142976" y="5643578"/>
            <a:ext cx="6929486" cy="749637"/>
          </a:xfrm>
        </p:spPr>
        <p:txBody>
          <a:bodyPr/>
          <a:lstStyle/>
          <a:p>
            <a:r>
              <a:rPr sz="1400" b="1">
                <a:solidFill>
                  <a:srgbClr val="434977"/>
                </a:solidFill>
                <a:cs typeface="Segoe UI Semibold" panose="020B0702040204020203" pitchFamily="34" charset="0"/>
              </a:rPr>
              <a:t>Н</a:t>
            </a:r>
            <a:r>
              <a:rPr lang="ru-RU" sz="1400" b="1" dirty="0">
                <a:solidFill>
                  <a:srgbClr val="434977"/>
                </a:solidFill>
                <a:cs typeface="Segoe UI Semibold" panose="020B0702040204020203" pitchFamily="34" charset="0"/>
              </a:rPr>
              <a:t>а каком шаге происходит наибольшая потеря информации?  Предположите «потерю» в %.</a:t>
            </a:r>
            <a:endParaRPr lang="ru-RU" sz="1400" b="1" dirty="0">
              <a:solidFill>
                <a:srgbClr val="434977"/>
              </a:solidFill>
            </a:endParaRPr>
          </a:p>
        </p:txBody>
      </p:sp>
      <p:sp>
        <p:nvSpPr>
          <p:cNvPr id="16" name="Текст  2"/>
          <p:cNvSpPr>
            <a:spLocks noGrp="1"/>
          </p:cNvSpPr>
          <p:nvPr>
            <p:ph type="body" sz="quarter" idx="37"/>
          </p:nvPr>
        </p:nvSpPr>
        <p:spPr>
          <a:xfrm>
            <a:off x="357158" y="4714884"/>
            <a:ext cx="2571768" cy="357190"/>
          </a:xfrm>
        </p:spPr>
        <p:txBody>
          <a:bodyPr/>
          <a:lstStyle/>
          <a:p>
            <a:r>
              <a:rPr sz="1400"/>
              <a:t>Я хотел сказать </a:t>
            </a:r>
            <a:r>
              <a:rPr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sz="1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Текст  2"/>
          <p:cNvSpPr>
            <a:spLocks noGrp="1"/>
          </p:cNvSpPr>
          <p:nvPr>
            <p:ph type="body" sz="quarter" idx="37"/>
          </p:nvPr>
        </p:nvSpPr>
        <p:spPr>
          <a:xfrm>
            <a:off x="2571736" y="4714884"/>
            <a:ext cx="2000264" cy="357190"/>
          </a:xfrm>
        </p:spPr>
        <p:txBody>
          <a:bodyPr/>
          <a:lstStyle/>
          <a:p>
            <a:r>
              <a:rPr sz="1400"/>
              <a:t>Я сказал  </a:t>
            </a:r>
            <a:r>
              <a:rPr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80-70%</a:t>
            </a:r>
            <a:endParaRPr sz="1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Текст  2"/>
          <p:cNvSpPr>
            <a:spLocks noGrp="1"/>
          </p:cNvSpPr>
          <p:nvPr>
            <p:ph type="body" sz="quarter" idx="37"/>
          </p:nvPr>
        </p:nvSpPr>
        <p:spPr>
          <a:xfrm>
            <a:off x="4500562" y="4714884"/>
            <a:ext cx="2143140" cy="357190"/>
          </a:xfrm>
        </p:spPr>
        <p:txBody>
          <a:bodyPr/>
          <a:lstStyle/>
          <a:p>
            <a:r>
              <a:rPr sz="1400"/>
              <a:t>Он услышал  </a:t>
            </a:r>
            <a:r>
              <a:rPr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60-45%</a:t>
            </a:r>
            <a:endParaRPr sz="1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Текст  2"/>
          <p:cNvSpPr>
            <a:spLocks noGrp="1"/>
          </p:cNvSpPr>
          <p:nvPr>
            <p:ph type="body" sz="quarter" idx="37"/>
          </p:nvPr>
        </p:nvSpPr>
        <p:spPr>
          <a:xfrm>
            <a:off x="6500826" y="4714884"/>
            <a:ext cx="2000264" cy="357190"/>
          </a:xfrm>
        </p:spPr>
        <p:txBody>
          <a:bodyPr/>
          <a:lstStyle/>
          <a:p>
            <a:r>
              <a:rPr sz="1400"/>
              <a:t>Он понял  </a:t>
            </a:r>
            <a:r>
              <a:rPr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20-6%</a:t>
            </a:r>
            <a:endParaRPr sz="1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4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  <p:bldP spid="29" grpId="0" build="p"/>
      <p:bldP spid="30" grpId="0" build="p"/>
      <p:bldP spid="31" grpId="0" build="p"/>
      <p:bldP spid="32" grpId="0" build="p"/>
      <p:bldP spid="15" grpId="0" build="allAtOnce"/>
      <p:bldP spid="16" grpId="0" build="p"/>
      <p:bldP spid="17" grpId="0" build="p"/>
      <p:bldP spid="21" grpId="0" build="p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Основные искажения информации</a:t>
            </a:r>
            <a:endParaRPr lang="ru-RU" dirty="0"/>
          </a:p>
        </p:txBody>
      </p:sp>
      <p:sp>
        <p:nvSpPr>
          <p:cNvPr id="5" name="Текст  5"/>
          <p:cNvSpPr>
            <a:spLocks noGrp="1"/>
          </p:cNvSpPr>
          <p:nvPr>
            <p:ph type="body" sz="quarter" idx="11"/>
          </p:nvPr>
        </p:nvSpPr>
        <p:spPr>
          <a:xfrm>
            <a:off x="642910" y="2571744"/>
            <a:ext cx="3475317" cy="92869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</a:rPr>
              <a:t> Изменение 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</a:rPr>
              <a:t> Опущение информации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2"/>
                </a:solidFill>
              </a:rPr>
              <a:t> Добавления</a:t>
            </a:r>
          </a:p>
        </p:txBody>
      </p:sp>
      <p:sp>
        <p:nvSpPr>
          <p:cNvPr id="15" name="Прямоугольник  1"/>
          <p:cNvSpPr/>
          <p:nvPr/>
        </p:nvSpPr>
        <p:spPr>
          <a:xfrm flipV="1">
            <a:off x="747929" y="2312015"/>
            <a:ext cx="43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4" name="Рисунок 33" descr="ух.jpg"/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17831" r="17831"/>
          <a:stretch>
            <a:fillRect/>
          </a:stretch>
        </p:blipFill>
        <p:spPr/>
      </p:pic>
      <p:sp>
        <p:nvSpPr>
          <p:cNvPr id="35" name="Текст 34"/>
          <p:cNvSpPr>
            <a:spLocks noGrp="1"/>
          </p:cNvSpPr>
          <p:nvPr>
            <p:ph type="body" sz="quarter" idx="25"/>
          </p:nvPr>
        </p:nvSpPr>
        <p:spPr>
          <a:xfrm>
            <a:off x="571472" y="4000504"/>
            <a:ext cx="3929090" cy="1643074"/>
          </a:xfrm>
        </p:spPr>
        <p:txBody>
          <a:bodyPr/>
          <a:lstStyle/>
          <a:p>
            <a:r>
              <a:rPr sz="1600" b="1" i="1" dirty="0">
                <a:solidFill>
                  <a:srgbClr val="0070C0"/>
                </a:solidFill>
              </a:rPr>
              <a:t>"Есть три ошибки в общении людей: первая </a:t>
            </a:r>
            <a:r>
              <a:rPr lang="ru-RU" sz="1600" b="1" i="1" dirty="0">
                <a:solidFill>
                  <a:srgbClr val="0070C0"/>
                </a:solidFill>
              </a:rPr>
              <a:t>–</a:t>
            </a:r>
            <a:r>
              <a:rPr sz="1600" b="1" i="1" dirty="0">
                <a:solidFill>
                  <a:srgbClr val="0070C0"/>
                </a:solidFill>
              </a:rPr>
              <a:t> это желание говорить прежде, чем нужно</a:t>
            </a:r>
            <a:r>
              <a:rPr lang="en-US" sz="1600" b="1" i="1" dirty="0">
                <a:solidFill>
                  <a:srgbClr val="0070C0"/>
                </a:solidFill>
              </a:rPr>
              <a:t>;</a:t>
            </a:r>
            <a:r>
              <a:rPr sz="1600" b="1" i="1" dirty="0">
                <a:solidFill>
                  <a:srgbClr val="0070C0"/>
                </a:solidFill>
              </a:rPr>
              <a:t> вторая </a:t>
            </a:r>
            <a:r>
              <a:rPr lang="ru-RU" sz="1600" b="1" i="1" dirty="0">
                <a:solidFill>
                  <a:srgbClr val="0070C0"/>
                </a:solidFill>
              </a:rPr>
              <a:t>–</a:t>
            </a:r>
            <a:r>
              <a:rPr sz="1600" b="1" i="1" dirty="0">
                <a:solidFill>
                  <a:srgbClr val="0070C0"/>
                </a:solidFill>
              </a:rPr>
              <a:t> застенчивость, не говорить когда это нужно</a:t>
            </a:r>
            <a:r>
              <a:rPr lang="en-US" sz="1600" b="1" i="1" dirty="0">
                <a:solidFill>
                  <a:srgbClr val="0070C0"/>
                </a:solidFill>
              </a:rPr>
              <a:t>; </a:t>
            </a:r>
            <a:r>
              <a:rPr sz="1600" b="1" i="1" dirty="0">
                <a:solidFill>
                  <a:srgbClr val="0070C0"/>
                </a:solidFill>
              </a:rPr>
              <a:t> третья </a:t>
            </a:r>
            <a:r>
              <a:rPr lang="ru-RU" sz="1600" b="1" i="1" dirty="0">
                <a:solidFill>
                  <a:srgbClr val="0070C0"/>
                </a:solidFill>
              </a:rPr>
              <a:t>–</a:t>
            </a:r>
            <a:r>
              <a:rPr sz="1600" b="1" i="1" dirty="0">
                <a:solidFill>
                  <a:srgbClr val="0070C0"/>
                </a:solidFill>
              </a:rPr>
              <a:t> говорить, не наблюдая за вашим слушателем".</a:t>
            </a:r>
          </a:p>
          <a:p>
            <a:pPr algn="r"/>
            <a:r>
              <a:rPr lang="ru-RU" sz="1600" b="1" i="1" dirty="0">
                <a:solidFill>
                  <a:srgbClr val="0070C0"/>
                </a:solidFill>
              </a:rPr>
              <a:t>Ф</a:t>
            </a:r>
            <a:r>
              <a:rPr sz="1600" b="1" i="1" dirty="0">
                <a:solidFill>
                  <a:srgbClr val="0070C0"/>
                </a:solidFill>
              </a:rPr>
              <a:t>илософ Конфуций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30Z1FfwOA768il3cy6P-A&quot;,&quot;gi&quot;:&quot;FGqgo8LJlWW1vXT3-lNxyg&quot;,&quot;ti&quot;:&quot;ui_elements&quot;,&quot;vs&quot;:{&quot;f&quot;:[335],&quot;i&quot;:{&quot;d&quot;:&quot;n30Z1FfwOA768il3cy6P-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30Z1FfwOA768il3cy6P-A&quot;,&quot;gi&quot;:&quot;FGqgo8LJlWW1vXT3-lNxyg&quot;,&quot;ti&quot;:&quot;ui_elements&quot;,&quot;vs&quot;:{&quot;f&quot;:[335],&quot;i&quot;:{&quot;d&quot;:&quot;n30Z1FfwOA768il3cy6P-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30Z1FfwOA768il3cy6P-A&quot;,&quot;gi&quot;:&quot;FGqgo8LJlWW1vXT3-lNxyg&quot;,&quot;ti&quot;:&quot;ui_elements&quot;,&quot;vs&quot;:{&quot;f&quot;:[335],&quot;i&quot;:{&quot;d&quot;:&quot;n30Z1FfwOA768il3cy6P-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30Z1FfwOA768il3cy6P-A&quot;,&quot;gi&quot;:&quot;FGqgo8LJlWW1vXT3-lNxyg&quot;,&quot;ti&quot;:&quot;ui_elements&quot;,&quot;vs&quot;:{&quot;f&quot;:[335],&quot;i&quot;:{&quot;d&quot;:&quot;n30Z1FfwOA768il3cy6P-A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30Z1FfwOA768il3cy6P-A&quot;,&quot;gi&quot;:&quot;FGqgo8LJlWW1vXT3-lNxyg&quot;,&quot;ti&quot;:&quot;ui_elements&quot;,&quot;vs&quot;:{&quot;f&quot;:[335],&quot;i&quot;:{&quot;d&quot;:&quot;n30Z1FfwOA768il3cy6P-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30Z1FfwOA768il3cy6P-A&quot;,&quot;gi&quot;:&quot;FGqgo8LJlWW1vXT3-lNxyg&quot;,&quot;ti&quot;:&quot;ui_elements&quot;,&quot;vs&quot;:{&quot;f&quot;:[335],&quot;i&quot;:{&quot;d&quot;:&quot;n30Z1FfwOA768il3cy6P-A&quot;,&quot;p&quot;:true}}}"/>
</p:tagLst>
</file>

<file path=ppt/theme/theme1.xml><?xml version="1.0" encoding="utf-8"?>
<a:theme xmlns:a="http://schemas.openxmlformats.org/drawingml/2006/main" name="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0.xml><?xml version="1.0" encoding="utf-8"?>
<a:theme xmlns:a="http://schemas.openxmlformats.org/drawingml/2006/main" name="13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1.xml><?xml version="1.0" encoding="utf-8"?>
<a:theme xmlns:a="http://schemas.openxmlformats.org/drawingml/2006/main" name="16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2.xml><?xml version="1.0" encoding="utf-8"?>
<a:theme xmlns:a="http://schemas.openxmlformats.org/drawingml/2006/main" name="17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3.xml><?xml version="1.0" encoding="utf-8"?>
<a:theme xmlns:a="http://schemas.openxmlformats.org/drawingml/2006/main" name="3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4.xml><?xml version="1.0" encoding="utf-8"?>
<a:theme xmlns:a="http://schemas.openxmlformats.org/drawingml/2006/main" name="4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5.xml><?xml version="1.0" encoding="utf-8"?>
<a:theme xmlns:a="http://schemas.openxmlformats.org/drawingml/2006/main" name="8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6.xml><?xml version="1.0" encoding="utf-8"?>
<a:theme xmlns:a="http://schemas.openxmlformats.org/drawingml/2006/main" name="12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7.xml><?xml version="1.0" encoding="utf-8"?>
<a:theme xmlns:a="http://schemas.openxmlformats.org/drawingml/2006/main" name="14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8.xml><?xml version="1.0" encoding="utf-8"?>
<a:theme xmlns:a="http://schemas.openxmlformats.org/drawingml/2006/main" name="15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19.xml><?xml version="1.0" encoding="utf-8"?>
<a:theme xmlns:a="http://schemas.openxmlformats.org/drawingml/2006/main" name="18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2.xml><?xml version="1.0" encoding="utf-8"?>
<a:theme xmlns:a="http://schemas.openxmlformats.org/drawingml/2006/main" name="1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20.xml><?xml version="1.0" encoding="utf-8"?>
<a:theme xmlns:a="http://schemas.openxmlformats.org/drawingml/2006/main" name="19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4.xml><?xml version="1.0" encoding="utf-8"?>
<a:theme xmlns:a="http://schemas.openxmlformats.org/drawingml/2006/main" name="5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5.xml><?xml version="1.0" encoding="utf-8"?>
<a:theme xmlns:a="http://schemas.openxmlformats.org/drawingml/2006/main" name="6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6.xml><?xml version="1.0" encoding="utf-8"?>
<a:theme xmlns:a="http://schemas.openxmlformats.org/drawingml/2006/main" name="7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7.xml><?xml version="1.0" encoding="utf-8"?>
<a:theme xmlns:a="http://schemas.openxmlformats.org/drawingml/2006/main" name="9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8.xml><?xml version="1.0" encoding="utf-8"?>
<a:theme xmlns:a="http://schemas.openxmlformats.org/drawingml/2006/main" name="10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ppt/theme/theme9.xml><?xml version="1.0" encoding="utf-8"?>
<a:theme xmlns:a="http://schemas.openxmlformats.org/drawingml/2006/main" name="11_Theme">
  <a:themeElements>
    <a:clrScheme name="Atmosphere">
      <a:dk1>
        <a:sysClr val="windowText" lastClr="000000"/>
      </a:dk1>
      <a:lt1>
        <a:sysClr val="window" lastClr="FFFFFF"/>
      </a:lt1>
      <a:dk2>
        <a:srgbClr val="5D5D5D"/>
      </a:dk2>
      <a:lt2>
        <a:srgbClr val="E7E6E6"/>
      </a:lt2>
      <a:accent1>
        <a:srgbClr val="F75655"/>
      </a:accent1>
      <a:accent2>
        <a:srgbClr val="FFB594"/>
      </a:accent2>
      <a:accent3>
        <a:srgbClr val="7C7C7C"/>
      </a:accent3>
      <a:accent4>
        <a:srgbClr val="FE8D7C"/>
      </a:accent4>
      <a:accent5>
        <a:srgbClr val="4C5173"/>
      </a:accent5>
      <a:accent6>
        <a:srgbClr val="8386AD"/>
      </a:accent6>
      <a:hlink>
        <a:srgbClr val="7577BB"/>
      </a:hlink>
      <a:folHlink>
        <a:srgbClr val="4C5173"/>
      </a:folHlink>
    </a:clrScheme>
    <a:fontScheme name="Атмосферная">
      <a:majorFont>
        <a:latin typeface="Roboto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CF27E420-8946-4294-A1B9-80F8F4A10029}" vid="{B2F139D0-438F-421C-BD45-D872AF983D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1071</Words>
  <Application>Microsoft Office PowerPoint</Application>
  <PresentationFormat>Экран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23</vt:i4>
      </vt:variant>
    </vt:vector>
  </HeadingPairs>
  <TitlesOfParts>
    <vt:vector size="48" baseType="lpstr">
      <vt:lpstr>Arial</vt:lpstr>
      <vt:lpstr>Calibri</vt:lpstr>
      <vt:lpstr>Open Sans</vt:lpstr>
      <vt:lpstr>Roboto</vt:lpstr>
      <vt:lpstr>Wingdings</vt:lpstr>
      <vt:lpstr>Theme</vt:lpstr>
      <vt:lpstr>1_Theme</vt:lpstr>
      <vt:lpstr>2_Theme</vt:lpstr>
      <vt:lpstr>5_Theme</vt:lpstr>
      <vt:lpstr>6_Theme</vt:lpstr>
      <vt:lpstr>7_Theme</vt:lpstr>
      <vt:lpstr>9_Theme</vt:lpstr>
      <vt:lpstr>10_Theme</vt:lpstr>
      <vt:lpstr>11_Theme</vt:lpstr>
      <vt:lpstr>13_Theme</vt:lpstr>
      <vt:lpstr>16_Theme</vt:lpstr>
      <vt:lpstr>17_Theme</vt:lpstr>
      <vt:lpstr>3_Theme</vt:lpstr>
      <vt:lpstr>4_Theme</vt:lpstr>
      <vt:lpstr>8_Theme</vt:lpstr>
      <vt:lpstr>12_Theme</vt:lpstr>
      <vt:lpstr>14_Theme</vt:lpstr>
      <vt:lpstr>15_Theme</vt:lpstr>
      <vt:lpstr>18_Theme</vt:lpstr>
      <vt:lpstr>19_Theme</vt:lpstr>
      <vt:lpstr>Эффективная коммуникация</vt:lpstr>
      <vt:lpstr>содержание</vt:lpstr>
      <vt:lpstr>Правила работы</vt:lpstr>
      <vt:lpstr>Презентация PowerPoint</vt:lpstr>
      <vt:lpstr>Презентация PowerPoint</vt:lpstr>
      <vt:lpstr>Презентация PowerPoint</vt:lpstr>
      <vt:lpstr>Передача вербальной информации  </vt:lpstr>
      <vt:lpstr>Провал в коммуникации</vt:lpstr>
      <vt:lpstr>Основные искажения информации</vt:lpstr>
      <vt:lpstr>ИСКлючите искажения  </vt:lpstr>
      <vt:lpstr>Причины искажений коммуникации</vt:lpstr>
      <vt:lpstr>Презентация PowerPoint</vt:lpstr>
      <vt:lpstr>Я в конфликте?</vt:lpstr>
      <vt:lpstr>Конфликты бывают</vt:lpstr>
      <vt:lpstr>Как реагировать? Стратегии.</vt:lpstr>
      <vt:lpstr>Презентация PowerPoint</vt:lpstr>
      <vt:lpstr>«Решить нельзя оставить как есть»</vt:lpstr>
      <vt:lpstr>Как «сделать» конфликт  конструктивным?</vt:lpstr>
      <vt:lpstr>Активное слушание – беседа по определённым правилам</vt:lpstr>
      <vt:lpstr>Презентация PowerPoint</vt:lpstr>
      <vt:lpstr>Обратная связь (ОС)</vt:lpstr>
      <vt:lpstr>Презентация PowerPoint</vt:lpstr>
      <vt:lpstr>Желаю общения в удовольствие и с пользой!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Стальмахович Алена Владимировна</dc:creator>
  <cp:lastModifiedBy>Tatiana Bocharova</cp:lastModifiedBy>
  <cp:revision>165</cp:revision>
  <cp:lastPrinted>2023-10-24T11:21:08Z</cp:lastPrinted>
  <dcterms:created xsi:type="dcterms:W3CDTF">2018-10-02T22:29:32Z</dcterms:created>
  <dcterms:modified xsi:type="dcterms:W3CDTF">2023-10-24T11:30:40Z</dcterms:modified>
</cp:coreProperties>
</file>