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8" r:id="rId2"/>
  </p:sldMasterIdLst>
  <p:notesMasterIdLst>
    <p:notesMasterId r:id="rId15"/>
  </p:notesMasterIdLst>
  <p:sldIdLst>
    <p:sldId id="258" r:id="rId3"/>
    <p:sldId id="357" r:id="rId4"/>
    <p:sldId id="358" r:id="rId5"/>
    <p:sldId id="349" r:id="rId6"/>
    <p:sldId id="350" r:id="rId7"/>
    <p:sldId id="351" r:id="rId8"/>
    <p:sldId id="352" r:id="rId9"/>
    <p:sldId id="354" r:id="rId10"/>
    <p:sldId id="353" r:id="rId11"/>
    <p:sldId id="355" r:id="rId12"/>
    <p:sldId id="356" r:id="rId13"/>
    <p:sldId id="318" r:id="rId14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99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dmin\Desktop\03.06.2021\&#1058;&#1056;&#1059;&#1044;&#1054;&#1057;&#1055;&#1054;&#1057;&#1054;&#1041;&#1053;&#1054;&#10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421220948715104E-2"/>
          <c:y val="1.2152308660537072E-2"/>
          <c:w val="0.81486443777911965"/>
          <c:h val="0.987847691339462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dLbls>
          <c:showPercent val="1"/>
        </c:dLbls>
        <c:firstSliceAng val="13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49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878180958108031E-2"/>
          <c:y val="0"/>
          <c:w val="0.9581218190418922"/>
          <c:h val="0.9745042464482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explosion val="23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80.3</c:v>
                </c:pt>
                <c:pt idx="1">
                  <c:v>19.7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Смертность мужского населения трудоспособного возраста Белгородской области за период  01.01.2021-30.04.2021 гг.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3435114503817E-2"/>
          <c:y val="0.17512725044113575"/>
          <c:w val="0.93272876546833594"/>
          <c:h val="0.4722659983982226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0913190146207443E-3"/>
                  <c:y val="-1.1235744459253203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300233540499514E-3"/>
                  <c:y val="8.0218048415015373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882724583091239E-3"/>
                  <c:y val="-1.160680770616046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40450001001661E-2"/>
                  <c:y val="7.0068898719743162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844035716909423E-3"/>
                  <c:y val="-6.5009521001673218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3140790607280955E-3"/>
                  <c:y val="-0.1063715485419114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861713850654165E-2"/>
                  <c:y val="1.264299865708032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Лист2!$B$8:$B$18</c:f>
              <c:strCache>
                <c:ptCount val="11"/>
                <c:pt idx="0">
                  <c:v>Некоторые инфекционные и паразитарные б-ни (A00-B99) 0,5%</c:v>
                </c:pt>
                <c:pt idx="1">
                  <c:v>Новообразования (C00-D48) 13,2%</c:v>
                </c:pt>
                <c:pt idx="2">
                  <c:v>Болезни эндокринной системы, расстройства питания и нарушения ОВ (E00-E90) 0,4%</c:v>
                </c:pt>
                <c:pt idx="3">
                  <c:v>Болезни нервной системы (G00-G99) 1,1%</c:v>
                </c:pt>
                <c:pt idx="4">
                  <c:v>Болезни системы кровообращения (I00-I99) 43,2%</c:v>
                </c:pt>
                <c:pt idx="5">
                  <c:v>Болезни органов дыхания (J00-J99) 5,9%</c:v>
                </c:pt>
                <c:pt idx="6">
                  <c:v>Болезни органов пищеварения (K00-K93) 8,9%</c:v>
                </c:pt>
                <c:pt idx="7">
                  <c:v>Болезни мочеполовой системы (N00-N99) 0,3%</c:v>
                </c:pt>
                <c:pt idx="8">
                  <c:v>Симптомы, признаки и отклонения от нормы...не классифицированные в др.рубриках (R00-R99) 2,4%</c:v>
                </c:pt>
                <c:pt idx="9">
                  <c:v>Внешние причины заболеваемости и смертности (V01-Y98) 19,0%</c:v>
                </c:pt>
                <c:pt idx="10">
                  <c:v>Прочие состояния и заболевания 5,1%</c:v>
                </c:pt>
              </c:strCache>
            </c:strRef>
          </c:cat>
          <c:val>
            <c:numRef>
              <c:f>Лист2!$C$8:$C$18</c:f>
              <c:numCache>
                <c:formatCode>General</c:formatCode>
                <c:ptCount val="11"/>
                <c:pt idx="0">
                  <c:v>6</c:v>
                </c:pt>
                <c:pt idx="1">
                  <c:v>151</c:v>
                </c:pt>
                <c:pt idx="2">
                  <c:v>5</c:v>
                </c:pt>
                <c:pt idx="3">
                  <c:v>13</c:v>
                </c:pt>
                <c:pt idx="4">
                  <c:v>496</c:v>
                </c:pt>
                <c:pt idx="5">
                  <c:v>68</c:v>
                </c:pt>
                <c:pt idx="6">
                  <c:v>102</c:v>
                </c:pt>
                <c:pt idx="7">
                  <c:v>3</c:v>
                </c:pt>
                <c:pt idx="8">
                  <c:v>27</c:v>
                </c:pt>
                <c:pt idx="9">
                  <c:v>218</c:v>
                </c:pt>
                <c:pt idx="10">
                  <c:v>59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117774176120997E-2"/>
          <c:y val="0.71286858600622693"/>
          <c:w val="0.85953538627768777"/>
          <c:h val="0.155760645868831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2FFDA-954C-4D6A-A212-09DEC9330B9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618FD-665B-4B6C-8B0C-47ECE9E6C9E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F7BFDAC-7A59-4813-A1F6-C9381886E1B4}" type="parTrans" cxnId="{CECFF8E4-72F9-4027-9276-48D0D8032B37}">
      <dgm:prSet/>
      <dgm:spPr/>
      <dgm:t>
        <a:bodyPr/>
        <a:lstStyle/>
        <a:p>
          <a:endParaRPr lang="ru-RU"/>
        </a:p>
      </dgm:t>
    </dgm:pt>
    <dgm:pt modelId="{655C518B-E132-4B6D-BF4A-65B7C9DF1155}" type="sibTrans" cxnId="{CECFF8E4-72F9-4027-9276-48D0D8032B37}">
      <dgm:prSet/>
      <dgm:spPr/>
      <dgm:t>
        <a:bodyPr/>
        <a:lstStyle/>
        <a:p>
          <a:endParaRPr lang="ru-RU"/>
        </a:p>
      </dgm:t>
    </dgm:pt>
    <dgm:pt modelId="{B6B123B9-0C8B-40CC-A1F3-F0EA038748F1}">
      <dgm:prSet phldrT="[Текст]"/>
      <dgm:spPr/>
      <dgm:t>
        <a:bodyPr/>
        <a:lstStyle/>
        <a:p>
          <a:r>
            <a:rPr lang="ru-RU" dirty="0" smtClean="0"/>
            <a:t>Образ жизни </a:t>
          </a:r>
          <a:endParaRPr lang="ru-RU" dirty="0"/>
        </a:p>
      </dgm:t>
    </dgm:pt>
    <dgm:pt modelId="{0712DE33-5E4F-4F43-AF5A-84D06FFE201D}" type="parTrans" cxnId="{366D3DD2-8285-4DEF-B049-BDBC0441BF06}">
      <dgm:prSet/>
      <dgm:spPr/>
      <dgm:t>
        <a:bodyPr/>
        <a:lstStyle/>
        <a:p>
          <a:endParaRPr lang="ru-RU"/>
        </a:p>
      </dgm:t>
    </dgm:pt>
    <dgm:pt modelId="{4DA0C359-6547-4A0C-83C5-6D5E3416AD53}" type="sibTrans" cxnId="{366D3DD2-8285-4DEF-B049-BDBC0441BF06}">
      <dgm:prSet/>
      <dgm:spPr/>
      <dgm:t>
        <a:bodyPr/>
        <a:lstStyle/>
        <a:p>
          <a:endParaRPr lang="ru-RU"/>
        </a:p>
      </dgm:t>
    </dgm:pt>
    <dgm:pt modelId="{D42DD04A-FE3C-411A-8491-9D415F26ACE1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8EEA140-84D2-4892-9DEF-04EDEA061145}" type="parTrans" cxnId="{CCE9E0CD-CDDA-4FDA-BD7C-0B189FCD7894}">
      <dgm:prSet/>
      <dgm:spPr/>
      <dgm:t>
        <a:bodyPr/>
        <a:lstStyle/>
        <a:p>
          <a:endParaRPr lang="ru-RU"/>
        </a:p>
      </dgm:t>
    </dgm:pt>
    <dgm:pt modelId="{8FDF0911-6614-44B8-AAC6-47E512706D4A}" type="sibTrans" cxnId="{CCE9E0CD-CDDA-4FDA-BD7C-0B189FCD7894}">
      <dgm:prSet/>
      <dgm:spPr/>
      <dgm:t>
        <a:bodyPr/>
        <a:lstStyle/>
        <a:p>
          <a:endParaRPr lang="ru-RU"/>
        </a:p>
      </dgm:t>
    </dgm:pt>
    <dgm:pt modelId="{545A8D4A-D7B4-4EA1-B0FB-61323E8125DF}">
      <dgm:prSet phldrT="[Текст]"/>
      <dgm:spPr/>
      <dgm:t>
        <a:bodyPr/>
        <a:lstStyle/>
        <a:p>
          <a:r>
            <a:rPr lang="ru-RU" dirty="0" smtClean="0"/>
            <a:t>Ответственные организационные структуры </a:t>
          </a:r>
          <a:endParaRPr lang="ru-RU" dirty="0"/>
        </a:p>
      </dgm:t>
    </dgm:pt>
    <dgm:pt modelId="{575C29FC-10AB-4F38-BAC2-E587A4C600B7}" type="parTrans" cxnId="{D1F5AEC1-D977-4991-914C-62A76E239009}">
      <dgm:prSet/>
      <dgm:spPr/>
      <dgm:t>
        <a:bodyPr/>
        <a:lstStyle/>
        <a:p>
          <a:endParaRPr lang="ru-RU"/>
        </a:p>
      </dgm:t>
    </dgm:pt>
    <dgm:pt modelId="{5CE3EB3E-7793-4472-A17A-09E338146031}" type="sibTrans" cxnId="{D1F5AEC1-D977-4991-914C-62A76E239009}">
      <dgm:prSet/>
      <dgm:spPr/>
      <dgm:t>
        <a:bodyPr/>
        <a:lstStyle/>
        <a:p>
          <a:endParaRPr lang="ru-RU"/>
        </a:p>
      </dgm:t>
    </dgm:pt>
    <dgm:pt modelId="{0A0587FE-881C-41E3-99CD-00E4994ED551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AE0E9F1B-9418-4559-B32E-3628F315458F}" type="parTrans" cxnId="{D243AFC5-2E68-43CE-908B-B1FFDC2F0867}">
      <dgm:prSet/>
      <dgm:spPr/>
      <dgm:t>
        <a:bodyPr/>
        <a:lstStyle/>
        <a:p>
          <a:endParaRPr lang="ru-RU"/>
        </a:p>
      </dgm:t>
    </dgm:pt>
    <dgm:pt modelId="{C0EF7C84-7FC4-40E0-B513-0A12A86243B7}" type="sibTrans" cxnId="{D243AFC5-2E68-43CE-908B-B1FFDC2F0867}">
      <dgm:prSet/>
      <dgm:spPr/>
      <dgm:t>
        <a:bodyPr/>
        <a:lstStyle/>
        <a:p>
          <a:endParaRPr lang="ru-RU"/>
        </a:p>
      </dgm:t>
    </dgm:pt>
    <dgm:pt modelId="{0ADFE3EB-57BA-4162-B77B-20FAF809F152}">
      <dgm:prSet phldrT="[Текст]"/>
      <dgm:spPr/>
      <dgm:t>
        <a:bodyPr/>
        <a:lstStyle/>
        <a:p>
          <a:r>
            <a:rPr lang="ru-RU" dirty="0" smtClean="0"/>
            <a:t>Уровень и доступность медицинской помощи </a:t>
          </a:r>
          <a:endParaRPr lang="ru-RU" dirty="0"/>
        </a:p>
      </dgm:t>
    </dgm:pt>
    <dgm:pt modelId="{351EFECC-B81C-45EA-8B90-720A23733321}" type="parTrans" cxnId="{5A93DF55-8FFD-4278-8259-9C9D28C555B2}">
      <dgm:prSet/>
      <dgm:spPr/>
      <dgm:t>
        <a:bodyPr/>
        <a:lstStyle/>
        <a:p>
          <a:endParaRPr lang="ru-RU"/>
        </a:p>
      </dgm:t>
    </dgm:pt>
    <dgm:pt modelId="{9D72FB83-39B5-44D9-9E27-FD56D42D669B}" type="sibTrans" cxnId="{5A93DF55-8FFD-4278-8259-9C9D28C555B2}">
      <dgm:prSet/>
      <dgm:spPr/>
      <dgm:t>
        <a:bodyPr/>
        <a:lstStyle/>
        <a:p>
          <a:endParaRPr lang="ru-RU"/>
        </a:p>
      </dgm:t>
    </dgm:pt>
    <dgm:pt modelId="{2AA0607D-970E-4636-A592-D94A716AA377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CB2BB94-2994-4CE1-A64B-3AE865E7C99C}" type="parTrans" cxnId="{14C15008-8383-407A-BAA4-A1CF4A22AC19}">
      <dgm:prSet/>
      <dgm:spPr/>
      <dgm:t>
        <a:bodyPr/>
        <a:lstStyle/>
        <a:p>
          <a:endParaRPr lang="ru-RU"/>
        </a:p>
      </dgm:t>
    </dgm:pt>
    <dgm:pt modelId="{26073663-89F4-4017-B1DE-A84671536EFA}" type="sibTrans" cxnId="{14C15008-8383-407A-BAA4-A1CF4A22AC19}">
      <dgm:prSet/>
      <dgm:spPr/>
      <dgm:t>
        <a:bodyPr/>
        <a:lstStyle/>
        <a:p>
          <a:endParaRPr lang="ru-RU"/>
        </a:p>
      </dgm:t>
    </dgm:pt>
    <dgm:pt modelId="{8CB14129-2487-4AA9-866D-FC13483CC938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5FE1D3E-40C9-48B3-BBEC-EB3F67A8CFA2}" type="parTrans" cxnId="{2E5F96F4-EB2B-47B3-9CD6-283B2EF7FA1A}">
      <dgm:prSet/>
      <dgm:spPr/>
      <dgm:t>
        <a:bodyPr/>
        <a:lstStyle/>
        <a:p>
          <a:endParaRPr lang="ru-RU"/>
        </a:p>
      </dgm:t>
    </dgm:pt>
    <dgm:pt modelId="{1034F8BF-513E-4F08-8093-98979E86CDA0}" type="sibTrans" cxnId="{2E5F96F4-EB2B-47B3-9CD6-283B2EF7FA1A}">
      <dgm:prSet/>
      <dgm:spPr/>
      <dgm:t>
        <a:bodyPr/>
        <a:lstStyle/>
        <a:p>
          <a:endParaRPr lang="ru-RU"/>
        </a:p>
      </dgm:t>
    </dgm:pt>
    <dgm:pt modelId="{F208168B-9123-420E-98E0-076087D68D31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83FADEA-2FB2-4498-92B8-EC3539D9490A}" type="parTrans" cxnId="{551A980D-062D-45CB-8F50-25137F42C3A5}">
      <dgm:prSet/>
      <dgm:spPr/>
      <dgm:t>
        <a:bodyPr/>
        <a:lstStyle/>
        <a:p>
          <a:endParaRPr lang="ru-RU"/>
        </a:p>
      </dgm:t>
    </dgm:pt>
    <dgm:pt modelId="{E6EB55BC-AE70-4B19-A03A-C6D35E09CEF2}" type="sibTrans" cxnId="{551A980D-062D-45CB-8F50-25137F42C3A5}">
      <dgm:prSet/>
      <dgm:spPr/>
      <dgm:t>
        <a:bodyPr/>
        <a:lstStyle/>
        <a:p>
          <a:endParaRPr lang="ru-RU"/>
        </a:p>
      </dgm:t>
    </dgm:pt>
    <dgm:pt modelId="{1DEFB300-C541-4CBF-81B3-69AC3D3DC89B}">
      <dgm:prSet/>
      <dgm:spPr/>
      <dgm:t>
        <a:bodyPr/>
        <a:lstStyle/>
        <a:p>
          <a:r>
            <a:rPr lang="ru-RU" dirty="0" smtClean="0"/>
            <a:t>Ответственное отношение к своему здоровью </a:t>
          </a:r>
          <a:endParaRPr lang="ru-RU" dirty="0"/>
        </a:p>
      </dgm:t>
    </dgm:pt>
    <dgm:pt modelId="{B8ED315F-0D18-45E2-B4E0-1817A02C8D13}" type="parTrans" cxnId="{7C6FA025-F8C6-4D9E-8763-D37DBD02693B}">
      <dgm:prSet/>
      <dgm:spPr/>
      <dgm:t>
        <a:bodyPr/>
        <a:lstStyle/>
        <a:p>
          <a:endParaRPr lang="ru-RU"/>
        </a:p>
      </dgm:t>
    </dgm:pt>
    <dgm:pt modelId="{92E59514-3E4F-4E4D-AED8-BA18AC261997}" type="sibTrans" cxnId="{7C6FA025-F8C6-4D9E-8763-D37DBD02693B}">
      <dgm:prSet/>
      <dgm:spPr/>
      <dgm:t>
        <a:bodyPr/>
        <a:lstStyle/>
        <a:p>
          <a:endParaRPr lang="ru-RU"/>
        </a:p>
      </dgm:t>
    </dgm:pt>
    <dgm:pt modelId="{51361C8C-E5CA-430E-97E2-A1936287F003}">
      <dgm:prSet/>
      <dgm:spPr/>
      <dgm:t>
        <a:bodyPr/>
        <a:lstStyle/>
        <a:p>
          <a:r>
            <a:rPr lang="ru-RU" dirty="0" smtClean="0"/>
            <a:t>Низкая мотивация населения к ЗОЖ </a:t>
          </a:r>
          <a:endParaRPr lang="ru-RU" dirty="0"/>
        </a:p>
      </dgm:t>
    </dgm:pt>
    <dgm:pt modelId="{A5429FFF-D913-43F5-B6D2-B0E1BF2D6153}" type="parTrans" cxnId="{39DCC4A1-2129-4589-BD70-BE2D9C4044D5}">
      <dgm:prSet/>
      <dgm:spPr/>
      <dgm:t>
        <a:bodyPr/>
        <a:lstStyle/>
        <a:p>
          <a:endParaRPr lang="ru-RU"/>
        </a:p>
      </dgm:t>
    </dgm:pt>
    <dgm:pt modelId="{5FDD69C1-DA49-43BD-A13B-7DACCB497228}" type="sibTrans" cxnId="{39DCC4A1-2129-4589-BD70-BE2D9C4044D5}">
      <dgm:prSet/>
      <dgm:spPr/>
      <dgm:t>
        <a:bodyPr/>
        <a:lstStyle/>
        <a:p>
          <a:endParaRPr lang="ru-RU"/>
        </a:p>
      </dgm:t>
    </dgm:pt>
    <dgm:pt modelId="{BA902342-7B51-4A1D-A410-37711ADE326A}">
      <dgm:prSet/>
      <dgm:spPr/>
      <dgm:t>
        <a:bodyPr/>
        <a:lstStyle/>
        <a:p>
          <a:r>
            <a:rPr lang="ru-RU" dirty="0" smtClean="0"/>
            <a:t>Недостаточное внимание трудоспособного населения к своему здоровью </a:t>
          </a:r>
          <a:endParaRPr lang="ru-RU" dirty="0"/>
        </a:p>
      </dgm:t>
    </dgm:pt>
    <dgm:pt modelId="{26503A9B-6FE2-4DF3-B2C2-1BD6D7ECA9DC}" type="parTrans" cxnId="{A6DA54CE-2AF4-4EA6-9B7A-295E89504261}">
      <dgm:prSet/>
      <dgm:spPr/>
      <dgm:t>
        <a:bodyPr/>
        <a:lstStyle/>
        <a:p>
          <a:endParaRPr lang="ru-RU"/>
        </a:p>
      </dgm:t>
    </dgm:pt>
    <dgm:pt modelId="{4FF95907-85CE-41E9-9244-5CC490084120}" type="sibTrans" cxnId="{A6DA54CE-2AF4-4EA6-9B7A-295E89504261}">
      <dgm:prSet/>
      <dgm:spPr/>
      <dgm:t>
        <a:bodyPr/>
        <a:lstStyle/>
        <a:p>
          <a:endParaRPr lang="ru-RU"/>
        </a:p>
      </dgm:t>
    </dgm:pt>
    <dgm:pt modelId="{7EF8EAED-841E-4990-BD7A-EB301A2D7B95}" type="pres">
      <dgm:prSet presAssocID="{8DA2FFDA-954C-4D6A-A212-09DEC9330B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8A9AD-9460-4BB1-898A-F8AC98706B6F}" type="pres">
      <dgm:prSet presAssocID="{1A0618FD-665B-4B6C-8B0C-47ECE9E6C9E4}" presName="composite" presStyleCnt="0"/>
      <dgm:spPr/>
    </dgm:pt>
    <dgm:pt modelId="{7947F67B-45DB-4243-A0C5-65A6E76A0C94}" type="pres">
      <dgm:prSet presAssocID="{1A0618FD-665B-4B6C-8B0C-47ECE9E6C9E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BA264-3F04-48DE-8190-08AF04A75E25}" type="pres">
      <dgm:prSet presAssocID="{1A0618FD-665B-4B6C-8B0C-47ECE9E6C9E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CB6FA-8E2A-4067-BD6D-6C21C97D462F}" type="pres">
      <dgm:prSet presAssocID="{655C518B-E132-4B6D-BF4A-65B7C9DF1155}" presName="sp" presStyleCnt="0"/>
      <dgm:spPr/>
    </dgm:pt>
    <dgm:pt modelId="{C941F754-FD42-4FD2-A642-E569A59D6D16}" type="pres">
      <dgm:prSet presAssocID="{2AA0607D-970E-4636-A592-D94A716AA377}" presName="composite" presStyleCnt="0"/>
      <dgm:spPr/>
    </dgm:pt>
    <dgm:pt modelId="{9C5B266C-A8D6-4B4A-ADAD-98147A6B20E6}" type="pres">
      <dgm:prSet presAssocID="{2AA0607D-970E-4636-A592-D94A716AA37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CA401-450C-428D-8936-CE11AC8A6FA3}" type="pres">
      <dgm:prSet presAssocID="{2AA0607D-970E-4636-A592-D94A716AA37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C5606-FB65-4F5F-BBAF-8C80A329946E}" type="pres">
      <dgm:prSet presAssocID="{26073663-89F4-4017-B1DE-A84671536EFA}" presName="sp" presStyleCnt="0"/>
      <dgm:spPr/>
    </dgm:pt>
    <dgm:pt modelId="{99A09DFB-5108-4C4F-A76F-012173D9665D}" type="pres">
      <dgm:prSet presAssocID="{8CB14129-2487-4AA9-866D-FC13483CC938}" presName="composite" presStyleCnt="0"/>
      <dgm:spPr/>
    </dgm:pt>
    <dgm:pt modelId="{35A0DA3D-D1E8-4727-B12C-91421717A134}" type="pres">
      <dgm:prSet presAssocID="{8CB14129-2487-4AA9-866D-FC13483CC93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FC912-20C4-465B-A7D2-718363840662}" type="pres">
      <dgm:prSet presAssocID="{8CB14129-2487-4AA9-866D-FC13483CC93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79556-23E0-4ED0-86C7-FFDA264A08AF}" type="pres">
      <dgm:prSet presAssocID="{1034F8BF-513E-4F08-8093-98979E86CDA0}" presName="sp" presStyleCnt="0"/>
      <dgm:spPr/>
    </dgm:pt>
    <dgm:pt modelId="{1250E7A8-D9BE-427B-B4FB-A945AC263983}" type="pres">
      <dgm:prSet presAssocID="{F208168B-9123-420E-98E0-076087D68D31}" presName="composite" presStyleCnt="0"/>
      <dgm:spPr/>
    </dgm:pt>
    <dgm:pt modelId="{4CD654AD-C308-4BC4-AC07-0486C773752E}" type="pres">
      <dgm:prSet presAssocID="{F208168B-9123-420E-98E0-076087D68D3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4328C-937B-4064-BC25-8700F51AAADF}" type="pres">
      <dgm:prSet presAssocID="{F208168B-9123-420E-98E0-076087D68D3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D8F75-5C3E-4E8C-904F-6F3C65A2AC85}" type="pres">
      <dgm:prSet presAssocID="{E6EB55BC-AE70-4B19-A03A-C6D35E09CEF2}" presName="sp" presStyleCnt="0"/>
      <dgm:spPr/>
    </dgm:pt>
    <dgm:pt modelId="{282DF0C5-4FB6-45F1-A92D-6803C0B6B87E}" type="pres">
      <dgm:prSet presAssocID="{D42DD04A-FE3C-411A-8491-9D415F26ACE1}" presName="composite" presStyleCnt="0"/>
      <dgm:spPr/>
    </dgm:pt>
    <dgm:pt modelId="{89BD42DA-3923-4C66-B09C-A9F26DFCE226}" type="pres">
      <dgm:prSet presAssocID="{D42DD04A-FE3C-411A-8491-9D415F26ACE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C4088-569F-4D25-9D46-36ED9974BE17}" type="pres">
      <dgm:prSet presAssocID="{D42DD04A-FE3C-411A-8491-9D415F26ACE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0B19F-D41D-44D9-A5ED-5D1FE1626309}" type="pres">
      <dgm:prSet presAssocID="{8FDF0911-6614-44B8-AAC6-47E512706D4A}" presName="sp" presStyleCnt="0"/>
      <dgm:spPr/>
    </dgm:pt>
    <dgm:pt modelId="{0F371D34-C36D-4A09-BC1B-2F77A2C1DB0A}" type="pres">
      <dgm:prSet presAssocID="{0A0587FE-881C-41E3-99CD-00E4994ED551}" presName="composite" presStyleCnt="0"/>
      <dgm:spPr/>
    </dgm:pt>
    <dgm:pt modelId="{E7F75C62-AA81-43EE-88FF-B6A44F081A64}" type="pres">
      <dgm:prSet presAssocID="{0A0587FE-881C-41E3-99CD-00E4994ED55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98F1E-50DE-4FA2-B811-DEDCA845F83E}" type="pres">
      <dgm:prSet presAssocID="{0A0587FE-881C-41E3-99CD-00E4994ED55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3DF55-8FFD-4278-8259-9C9D28C555B2}" srcId="{0A0587FE-881C-41E3-99CD-00E4994ED551}" destId="{0ADFE3EB-57BA-4162-B77B-20FAF809F152}" srcOrd="0" destOrd="0" parTransId="{351EFECC-B81C-45EA-8B90-720A23733321}" sibTransId="{9D72FB83-39B5-44D9-9E27-FD56D42D669B}"/>
    <dgm:cxn modelId="{CCE9E0CD-CDDA-4FDA-BD7C-0B189FCD7894}" srcId="{8DA2FFDA-954C-4D6A-A212-09DEC9330B94}" destId="{D42DD04A-FE3C-411A-8491-9D415F26ACE1}" srcOrd="4" destOrd="0" parTransId="{C8EEA140-84D2-4892-9DEF-04EDEA061145}" sibTransId="{8FDF0911-6614-44B8-AAC6-47E512706D4A}"/>
    <dgm:cxn modelId="{8D01F85F-3A28-4167-8B90-D1B489361652}" type="presOf" srcId="{F208168B-9123-420E-98E0-076087D68D31}" destId="{4CD654AD-C308-4BC4-AC07-0486C773752E}" srcOrd="0" destOrd="0" presId="urn:microsoft.com/office/officeart/2005/8/layout/chevron2"/>
    <dgm:cxn modelId="{E8DAB8BC-5C0E-49D1-99B7-A1F24B4B3155}" type="presOf" srcId="{1DEFB300-C541-4CBF-81B3-69AC3D3DC89B}" destId="{B4CCA401-450C-428D-8936-CE11AC8A6FA3}" srcOrd="0" destOrd="0" presId="urn:microsoft.com/office/officeart/2005/8/layout/chevron2"/>
    <dgm:cxn modelId="{82A87CEF-87DB-4F00-8C08-517D9D3BB62B}" type="presOf" srcId="{D42DD04A-FE3C-411A-8491-9D415F26ACE1}" destId="{89BD42DA-3923-4C66-B09C-A9F26DFCE226}" srcOrd="0" destOrd="0" presId="urn:microsoft.com/office/officeart/2005/8/layout/chevron2"/>
    <dgm:cxn modelId="{D1F5AEC1-D977-4991-914C-62A76E239009}" srcId="{D42DD04A-FE3C-411A-8491-9D415F26ACE1}" destId="{545A8D4A-D7B4-4EA1-B0FB-61323E8125DF}" srcOrd="0" destOrd="0" parTransId="{575C29FC-10AB-4F38-BAC2-E587A4C600B7}" sibTransId="{5CE3EB3E-7793-4472-A17A-09E338146031}"/>
    <dgm:cxn modelId="{366D3DD2-8285-4DEF-B049-BDBC0441BF06}" srcId="{1A0618FD-665B-4B6C-8B0C-47ECE9E6C9E4}" destId="{B6B123B9-0C8B-40CC-A1F3-F0EA038748F1}" srcOrd="0" destOrd="0" parTransId="{0712DE33-5E4F-4F43-AF5A-84D06FFE201D}" sibTransId="{4DA0C359-6547-4A0C-83C5-6D5E3416AD53}"/>
    <dgm:cxn modelId="{6E6BBAD4-6145-419C-A2E5-A9D0A2981304}" type="presOf" srcId="{8CB14129-2487-4AA9-866D-FC13483CC938}" destId="{35A0DA3D-D1E8-4727-B12C-91421717A134}" srcOrd="0" destOrd="0" presId="urn:microsoft.com/office/officeart/2005/8/layout/chevron2"/>
    <dgm:cxn modelId="{2E5F96F4-EB2B-47B3-9CD6-283B2EF7FA1A}" srcId="{8DA2FFDA-954C-4D6A-A212-09DEC9330B94}" destId="{8CB14129-2487-4AA9-866D-FC13483CC938}" srcOrd="2" destOrd="0" parTransId="{85FE1D3E-40C9-48B3-BBEC-EB3F67A8CFA2}" sibTransId="{1034F8BF-513E-4F08-8093-98979E86CDA0}"/>
    <dgm:cxn modelId="{FD06932D-957E-49AB-9131-4C72500155E7}" type="presOf" srcId="{2AA0607D-970E-4636-A592-D94A716AA377}" destId="{9C5B266C-A8D6-4B4A-ADAD-98147A6B20E6}" srcOrd="0" destOrd="0" presId="urn:microsoft.com/office/officeart/2005/8/layout/chevron2"/>
    <dgm:cxn modelId="{901C48DA-8353-4E4C-9EEE-421390930C78}" type="presOf" srcId="{545A8D4A-D7B4-4EA1-B0FB-61323E8125DF}" destId="{61EC4088-569F-4D25-9D46-36ED9974BE17}" srcOrd="0" destOrd="0" presId="urn:microsoft.com/office/officeart/2005/8/layout/chevron2"/>
    <dgm:cxn modelId="{B1A15D13-6030-4115-B803-2FEFFF81D2A0}" type="presOf" srcId="{BA902342-7B51-4A1D-A410-37711ADE326A}" destId="{A1A4328C-937B-4064-BC25-8700F51AAADF}" srcOrd="0" destOrd="0" presId="urn:microsoft.com/office/officeart/2005/8/layout/chevron2"/>
    <dgm:cxn modelId="{A6DA54CE-2AF4-4EA6-9B7A-295E89504261}" srcId="{F208168B-9123-420E-98E0-076087D68D31}" destId="{BA902342-7B51-4A1D-A410-37711ADE326A}" srcOrd="0" destOrd="0" parTransId="{26503A9B-6FE2-4DF3-B2C2-1BD6D7ECA9DC}" sibTransId="{4FF95907-85CE-41E9-9244-5CC490084120}"/>
    <dgm:cxn modelId="{64D20AEC-E4DE-4CBF-B03C-082E828F3853}" type="presOf" srcId="{B6B123B9-0C8B-40CC-A1F3-F0EA038748F1}" destId="{6BABA264-3F04-48DE-8190-08AF04A75E25}" srcOrd="0" destOrd="0" presId="urn:microsoft.com/office/officeart/2005/8/layout/chevron2"/>
    <dgm:cxn modelId="{551A980D-062D-45CB-8F50-25137F42C3A5}" srcId="{8DA2FFDA-954C-4D6A-A212-09DEC9330B94}" destId="{F208168B-9123-420E-98E0-076087D68D31}" srcOrd="3" destOrd="0" parTransId="{983FADEA-2FB2-4498-92B8-EC3539D9490A}" sibTransId="{E6EB55BC-AE70-4B19-A03A-C6D35E09CEF2}"/>
    <dgm:cxn modelId="{D243AFC5-2E68-43CE-908B-B1FFDC2F0867}" srcId="{8DA2FFDA-954C-4D6A-A212-09DEC9330B94}" destId="{0A0587FE-881C-41E3-99CD-00E4994ED551}" srcOrd="5" destOrd="0" parTransId="{AE0E9F1B-9418-4559-B32E-3628F315458F}" sibTransId="{C0EF7C84-7FC4-40E0-B513-0A12A86243B7}"/>
    <dgm:cxn modelId="{39DCC4A1-2129-4589-BD70-BE2D9C4044D5}" srcId="{8CB14129-2487-4AA9-866D-FC13483CC938}" destId="{51361C8C-E5CA-430E-97E2-A1936287F003}" srcOrd="0" destOrd="0" parTransId="{A5429FFF-D913-43F5-B6D2-B0E1BF2D6153}" sibTransId="{5FDD69C1-DA49-43BD-A13B-7DACCB497228}"/>
    <dgm:cxn modelId="{CECFF8E4-72F9-4027-9276-48D0D8032B37}" srcId="{8DA2FFDA-954C-4D6A-A212-09DEC9330B94}" destId="{1A0618FD-665B-4B6C-8B0C-47ECE9E6C9E4}" srcOrd="0" destOrd="0" parTransId="{FF7BFDAC-7A59-4813-A1F6-C9381886E1B4}" sibTransId="{655C518B-E132-4B6D-BF4A-65B7C9DF1155}"/>
    <dgm:cxn modelId="{C0A3739A-4D10-4762-9A5A-AF7A090E2A46}" type="presOf" srcId="{8DA2FFDA-954C-4D6A-A212-09DEC9330B94}" destId="{7EF8EAED-841E-4990-BD7A-EB301A2D7B95}" srcOrd="0" destOrd="0" presId="urn:microsoft.com/office/officeart/2005/8/layout/chevron2"/>
    <dgm:cxn modelId="{14C15008-8383-407A-BAA4-A1CF4A22AC19}" srcId="{8DA2FFDA-954C-4D6A-A212-09DEC9330B94}" destId="{2AA0607D-970E-4636-A592-D94A716AA377}" srcOrd="1" destOrd="0" parTransId="{9CB2BB94-2994-4CE1-A64B-3AE865E7C99C}" sibTransId="{26073663-89F4-4017-B1DE-A84671536EFA}"/>
    <dgm:cxn modelId="{8A658B0C-7084-4D6B-ABF7-DDCDE35C46B4}" type="presOf" srcId="{0ADFE3EB-57BA-4162-B77B-20FAF809F152}" destId="{EE598F1E-50DE-4FA2-B811-DEDCA845F83E}" srcOrd="0" destOrd="0" presId="urn:microsoft.com/office/officeart/2005/8/layout/chevron2"/>
    <dgm:cxn modelId="{87FF7466-589E-41CF-92F7-19C0D728024A}" type="presOf" srcId="{0A0587FE-881C-41E3-99CD-00E4994ED551}" destId="{E7F75C62-AA81-43EE-88FF-B6A44F081A64}" srcOrd="0" destOrd="0" presId="urn:microsoft.com/office/officeart/2005/8/layout/chevron2"/>
    <dgm:cxn modelId="{7C6FA025-F8C6-4D9E-8763-D37DBD02693B}" srcId="{2AA0607D-970E-4636-A592-D94A716AA377}" destId="{1DEFB300-C541-4CBF-81B3-69AC3D3DC89B}" srcOrd="0" destOrd="0" parTransId="{B8ED315F-0D18-45E2-B4E0-1817A02C8D13}" sibTransId="{92E59514-3E4F-4E4D-AED8-BA18AC261997}"/>
    <dgm:cxn modelId="{020D5F91-8084-47BE-BE78-1B81DDC05818}" type="presOf" srcId="{51361C8C-E5CA-430E-97E2-A1936287F003}" destId="{8C7FC912-20C4-465B-A7D2-718363840662}" srcOrd="0" destOrd="0" presId="urn:microsoft.com/office/officeart/2005/8/layout/chevron2"/>
    <dgm:cxn modelId="{4522F908-7324-4C8D-8E65-38C15846A542}" type="presOf" srcId="{1A0618FD-665B-4B6C-8B0C-47ECE9E6C9E4}" destId="{7947F67B-45DB-4243-A0C5-65A6E76A0C94}" srcOrd="0" destOrd="0" presId="urn:microsoft.com/office/officeart/2005/8/layout/chevron2"/>
    <dgm:cxn modelId="{02113429-53AB-404F-8504-9C0D228EAF1F}" type="presParOf" srcId="{7EF8EAED-841E-4990-BD7A-EB301A2D7B95}" destId="{5308A9AD-9460-4BB1-898A-F8AC98706B6F}" srcOrd="0" destOrd="0" presId="urn:microsoft.com/office/officeart/2005/8/layout/chevron2"/>
    <dgm:cxn modelId="{6B7B498F-3483-466A-84CE-FDC05088493B}" type="presParOf" srcId="{5308A9AD-9460-4BB1-898A-F8AC98706B6F}" destId="{7947F67B-45DB-4243-A0C5-65A6E76A0C94}" srcOrd="0" destOrd="0" presId="urn:microsoft.com/office/officeart/2005/8/layout/chevron2"/>
    <dgm:cxn modelId="{8C356B0C-6C88-4E93-B7CD-B4F2C3EBB1F5}" type="presParOf" srcId="{5308A9AD-9460-4BB1-898A-F8AC98706B6F}" destId="{6BABA264-3F04-48DE-8190-08AF04A75E25}" srcOrd="1" destOrd="0" presId="urn:microsoft.com/office/officeart/2005/8/layout/chevron2"/>
    <dgm:cxn modelId="{500A8B24-40D2-4121-839C-9F25E2879BBD}" type="presParOf" srcId="{7EF8EAED-841E-4990-BD7A-EB301A2D7B95}" destId="{63FCB6FA-8E2A-4067-BD6D-6C21C97D462F}" srcOrd="1" destOrd="0" presId="urn:microsoft.com/office/officeart/2005/8/layout/chevron2"/>
    <dgm:cxn modelId="{C000BDCE-5CC3-4FE4-B7B6-301D0249A732}" type="presParOf" srcId="{7EF8EAED-841E-4990-BD7A-EB301A2D7B95}" destId="{C941F754-FD42-4FD2-A642-E569A59D6D16}" srcOrd="2" destOrd="0" presId="urn:microsoft.com/office/officeart/2005/8/layout/chevron2"/>
    <dgm:cxn modelId="{4BD71452-1E7F-4B3E-B66C-78C3B26CB14A}" type="presParOf" srcId="{C941F754-FD42-4FD2-A642-E569A59D6D16}" destId="{9C5B266C-A8D6-4B4A-ADAD-98147A6B20E6}" srcOrd="0" destOrd="0" presId="urn:microsoft.com/office/officeart/2005/8/layout/chevron2"/>
    <dgm:cxn modelId="{6798C517-C7EB-4F34-BB7D-FC0EDEFA8464}" type="presParOf" srcId="{C941F754-FD42-4FD2-A642-E569A59D6D16}" destId="{B4CCA401-450C-428D-8936-CE11AC8A6FA3}" srcOrd="1" destOrd="0" presId="urn:microsoft.com/office/officeart/2005/8/layout/chevron2"/>
    <dgm:cxn modelId="{543DD5CE-A956-4F00-92EF-12CB54039D5C}" type="presParOf" srcId="{7EF8EAED-841E-4990-BD7A-EB301A2D7B95}" destId="{54BC5606-FB65-4F5F-BBAF-8C80A329946E}" srcOrd="3" destOrd="0" presId="urn:microsoft.com/office/officeart/2005/8/layout/chevron2"/>
    <dgm:cxn modelId="{A412D44C-8B83-4437-9DD6-B3D63B8D585F}" type="presParOf" srcId="{7EF8EAED-841E-4990-BD7A-EB301A2D7B95}" destId="{99A09DFB-5108-4C4F-A76F-012173D9665D}" srcOrd="4" destOrd="0" presId="urn:microsoft.com/office/officeart/2005/8/layout/chevron2"/>
    <dgm:cxn modelId="{94D1EEC8-D654-4417-BF49-3AE7434AB11C}" type="presParOf" srcId="{99A09DFB-5108-4C4F-A76F-012173D9665D}" destId="{35A0DA3D-D1E8-4727-B12C-91421717A134}" srcOrd="0" destOrd="0" presId="urn:microsoft.com/office/officeart/2005/8/layout/chevron2"/>
    <dgm:cxn modelId="{2284653D-DDDD-4B2A-A4BE-71FCD6D31B05}" type="presParOf" srcId="{99A09DFB-5108-4C4F-A76F-012173D9665D}" destId="{8C7FC912-20C4-465B-A7D2-718363840662}" srcOrd="1" destOrd="0" presId="urn:microsoft.com/office/officeart/2005/8/layout/chevron2"/>
    <dgm:cxn modelId="{BEAE5850-9E45-42F7-A762-E20E2063EDD6}" type="presParOf" srcId="{7EF8EAED-841E-4990-BD7A-EB301A2D7B95}" destId="{23079556-23E0-4ED0-86C7-FFDA264A08AF}" srcOrd="5" destOrd="0" presId="urn:microsoft.com/office/officeart/2005/8/layout/chevron2"/>
    <dgm:cxn modelId="{924883F3-09F0-432F-9D09-90E1AA838F44}" type="presParOf" srcId="{7EF8EAED-841E-4990-BD7A-EB301A2D7B95}" destId="{1250E7A8-D9BE-427B-B4FB-A945AC263983}" srcOrd="6" destOrd="0" presId="urn:microsoft.com/office/officeart/2005/8/layout/chevron2"/>
    <dgm:cxn modelId="{C3A80CCA-294F-4DDF-A31D-E0EB0D6516B5}" type="presParOf" srcId="{1250E7A8-D9BE-427B-B4FB-A945AC263983}" destId="{4CD654AD-C308-4BC4-AC07-0486C773752E}" srcOrd="0" destOrd="0" presId="urn:microsoft.com/office/officeart/2005/8/layout/chevron2"/>
    <dgm:cxn modelId="{15EE1ED3-0D8F-4B81-894D-6D11313CEBE4}" type="presParOf" srcId="{1250E7A8-D9BE-427B-B4FB-A945AC263983}" destId="{A1A4328C-937B-4064-BC25-8700F51AAADF}" srcOrd="1" destOrd="0" presId="urn:microsoft.com/office/officeart/2005/8/layout/chevron2"/>
    <dgm:cxn modelId="{CBBFA4CC-4C87-465D-9B89-0D17C91463DD}" type="presParOf" srcId="{7EF8EAED-841E-4990-BD7A-EB301A2D7B95}" destId="{975D8F75-5C3E-4E8C-904F-6F3C65A2AC85}" srcOrd="7" destOrd="0" presId="urn:microsoft.com/office/officeart/2005/8/layout/chevron2"/>
    <dgm:cxn modelId="{897D25E4-7C46-4F34-87C7-64C28CB84B04}" type="presParOf" srcId="{7EF8EAED-841E-4990-BD7A-EB301A2D7B95}" destId="{282DF0C5-4FB6-45F1-A92D-6803C0B6B87E}" srcOrd="8" destOrd="0" presId="urn:microsoft.com/office/officeart/2005/8/layout/chevron2"/>
    <dgm:cxn modelId="{F7D2589D-E117-4562-A7D1-0D28757828E9}" type="presParOf" srcId="{282DF0C5-4FB6-45F1-A92D-6803C0B6B87E}" destId="{89BD42DA-3923-4C66-B09C-A9F26DFCE226}" srcOrd="0" destOrd="0" presId="urn:microsoft.com/office/officeart/2005/8/layout/chevron2"/>
    <dgm:cxn modelId="{F442A4FB-0DFA-42E1-BC73-17FF9F5000BD}" type="presParOf" srcId="{282DF0C5-4FB6-45F1-A92D-6803C0B6B87E}" destId="{61EC4088-569F-4D25-9D46-36ED9974BE17}" srcOrd="1" destOrd="0" presId="urn:microsoft.com/office/officeart/2005/8/layout/chevron2"/>
    <dgm:cxn modelId="{3127D52F-41BC-4100-AC2B-8C1B64C1F0D3}" type="presParOf" srcId="{7EF8EAED-841E-4990-BD7A-EB301A2D7B95}" destId="{DA40B19F-D41D-44D9-A5ED-5D1FE1626309}" srcOrd="9" destOrd="0" presId="urn:microsoft.com/office/officeart/2005/8/layout/chevron2"/>
    <dgm:cxn modelId="{EAB5F065-793E-4DEE-85D5-087C675938A8}" type="presParOf" srcId="{7EF8EAED-841E-4990-BD7A-EB301A2D7B95}" destId="{0F371D34-C36D-4A09-BC1B-2F77A2C1DB0A}" srcOrd="10" destOrd="0" presId="urn:microsoft.com/office/officeart/2005/8/layout/chevron2"/>
    <dgm:cxn modelId="{254CBC83-145B-4823-8B48-33D0A015A8AA}" type="presParOf" srcId="{0F371D34-C36D-4A09-BC1B-2F77A2C1DB0A}" destId="{E7F75C62-AA81-43EE-88FF-B6A44F081A64}" srcOrd="0" destOrd="0" presId="urn:microsoft.com/office/officeart/2005/8/layout/chevron2"/>
    <dgm:cxn modelId="{769DC8F1-8D99-47DA-8ECA-8B386EBFAC49}" type="presParOf" srcId="{0F371D34-C36D-4A09-BC1B-2F77A2C1DB0A}" destId="{EE598F1E-50DE-4FA2-B811-DEDCA845F8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50A87-B8F6-4D3A-8121-0F2F1D4807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5568FB-3B0F-4E76-BF54-1EFD5972874E}">
      <dgm:prSet custT="1"/>
      <dgm:spPr/>
      <dgm:t>
        <a:bodyPr/>
        <a:lstStyle/>
        <a:p>
          <a:pPr rtl="0"/>
          <a:r>
            <a:rPr lang="ru-RU" sz="1600" dirty="0" smtClean="0"/>
            <a:t>изучение и распространение опыта внедрения </a:t>
          </a:r>
          <a:r>
            <a:rPr lang="ru-RU" sz="1600" dirty="0" err="1" smtClean="0"/>
            <a:t>здоровьесберегающих</a:t>
          </a:r>
          <a:r>
            <a:rPr lang="ru-RU" sz="1600" dirty="0" smtClean="0"/>
            <a:t> программ и технологий;</a:t>
          </a:r>
          <a:endParaRPr lang="ru-RU" sz="1600" dirty="0"/>
        </a:p>
      </dgm:t>
    </dgm:pt>
    <dgm:pt modelId="{BD1C9E90-7840-4EAF-83D1-BAF268E53288}" type="parTrans" cxnId="{CFD706EC-9A8D-4CD0-A3BE-91634F661F9F}">
      <dgm:prSet/>
      <dgm:spPr/>
      <dgm:t>
        <a:bodyPr/>
        <a:lstStyle/>
        <a:p>
          <a:endParaRPr lang="ru-RU" sz="1600"/>
        </a:p>
      </dgm:t>
    </dgm:pt>
    <dgm:pt modelId="{1A9E1089-3457-44CF-81F6-376CBB1B2586}" type="sibTrans" cxnId="{CFD706EC-9A8D-4CD0-A3BE-91634F661F9F}">
      <dgm:prSet/>
      <dgm:spPr/>
      <dgm:t>
        <a:bodyPr/>
        <a:lstStyle/>
        <a:p>
          <a:endParaRPr lang="ru-RU" sz="1600"/>
        </a:p>
      </dgm:t>
    </dgm:pt>
    <dgm:pt modelId="{EAE2FA6F-AE5A-40E7-B96F-4F5C7CD6D6F1}">
      <dgm:prSet custT="1"/>
      <dgm:spPr/>
      <dgm:t>
        <a:bodyPr/>
        <a:lstStyle/>
        <a:p>
          <a:pPr rtl="0"/>
          <a:r>
            <a:rPr lang="ru-RU" sz="1600" smtClean="0"/>
            <a:t>пропаганда здорового образа жизни;</a:t>
          </a:r>
          <a:endParaRPr lang="ru-RU" sz="1600"/>
        </a:p>
      </dgm:t>
    </dgm:pt>
    <dgm:pt modelId="{046845AA-FAE9-42BC-AF1E-0C3CBC8A764D}" type="parTrans" cxnId="{9B91D46F-7EC5-4779-B44A-A711F8C4E7FC}">
      <dgm:prSet/>
      <dgm:spPr/>
      <dgm:t>
        <a:bodyPr/>
        <a:lstStyle/>
        <a:p>
          <a:endParaRPr lang="ru-RU" sz="1600"/>
        </a:p>
      </dgm:t>
    </dgm:pt>
    <dgm:pt modelId="{32508F3E-0D1F-4F98-A01B-0BCCBF75FD54}" type="sibTrans" cxnId="{9B91D46F-7EC5-4779-B44A-A711F8C4E7FC}">
      <dgm:prSet/>
      <dgm:spPr/>
      <dgm:t>
        <a:bodyPr/>
        <a:lstStyle/>
        <a:p>
          <a:endParaRPr lang="ru-RU" sz="1600"/>
        </a:p>
      </dgm:t>
    </dgm:pt>
    <dgm:pt modelId="{7F4F90AC-3466-42CF-8CB0-1149953A3463}">
      <dgm:prSet custT="1"/>
      <dgm:spPr/>
      <dgm:t>
        <a:bodyPr/>
        <a:lstStyle/>
        <a:p>
          <a:pPr rtl="0"/>
          <a:r>
            <a:rPr lang="ru-RU" sz="1600" smtClean="0"/>
            <a:t>вовлечение работников предприятий и организаций в занятия физической культурой, спортом и туризмом;</a:t>
          </a:r>
          <a:endParaRPr lang="ru-RU" sz="1600"/>
        </a:p>
      </dgm:t>
    </dgm:pt>
    <dgm:pt modelId="{6696A536-50C0-40BF-9D72-A28E080440F3}" type="parTrans" cxnId="{CA101E2E-407C-4434-A531-5C877AD8A013}">
      <dgm:prSet/>
      <dgm:spPr/>
      <dgm:t>
        <a:bodyPr/>
        <a:lstStyle/>
        <a:p>
          <a:endParaRPr lang="ru-RU" sz="1600"/>
        </a:p>
      </dgm:t>
    </dgm:pt>
    <dgm:pt modelId="{52F8B9D8-B230-418E-8579-0CA5CED91C3F}" type="sibTrans" cxnId="{CA101E2E-407C-4434-A531-5C877AD8A013}">
      <dgm:prSet/>
      <dgm:spPr/>
      <dgm:t>
        <a:bodyPr/>
        <a:lstStyle/>
        <a:p>
          <a:endParaRPr lang="ru-RU" sz="1600"/>
        </a:p>
      </dgm:t>
    </dgm:pt>
    <dgm:pt modelId="{B1DEA50C-CF1F-46AE-A03B-FFDBA0C3DAC1}">
      <dgm:prSet custT="1"/>
      <dgm:spPr/>
      <dgm:t>
        <a:bodyPr/>
        <a:lstStyle/>
        <a:p>
          <a:pPr rtl="0"/>
          <a:r>
            <a:rPr lang="ru-RU" sz="1600" smtClean="0"/>
            <a:t>формирование навыков здорового образа жизни;</a:t>
          </a:r>
          <a:endParaRPr lang="ru-RU" sz="1600"/>
        </a:p>
      </dgm:t>
    </dgm:pt>
    <dgm:pt modelId="{2051508E-A7E3-456C-AD85-BCE8B726A4C7}" type="parTrans" cxnId="{D2C3E1A1-DC7A-49BB-A033-40B8995BC2F4}">
      <dgm:prSet/>
      <dgm:spPr/>
      <dgm:t>
        <a:bodyPr/>
        <a:lstStyle/>
        <a:p>
          <a:endParaRPr lang="ru-RU" sz="1600"/>
        </a:p>
      </dgm:t>
    </dgm:pt>
    <dgm:pt modelId="{79BB1A7E-DA2E-4CE6-9E4E-5DCCF47B16C3}" type="sibTrans" cxnId="{D2C3E1A1-DC7A-49BB-A033-40B8995BC2F4}">
      <dgm:prSet/>
      <dgm:spPr/>
      <dgm:t>
        <a:bodyPr/>
        <a:lstStyle/>
        <a:p>
          <a:endParaRPr lang="ru-RU" sz="1600"/>
        </a:p>
      </dgm:t>
    </dgm:pt>
    <dgm:pt modelId="{1EE07A3D-5942-4F13-9B5D-11099FCEB1FC}">
      <dgm:prSet custT="1"/>
      <dgm:spPr/>
      <dgm:t>
        <a:bodyPr/>
        <a:lstStyle/>
        <a:p>
          <a:pPr rtl="0"/>
          <a:r>
            <a:rPr lang="ru-RU" sz="1600" smtClean="0"/>
            <a:t>повышение заинтересованности работодателей в создании условий, обеспечивающих сохранение и укрепление здоровья работников, улучшение эмоционального микроклимата в коллективе, профилактика профессионального выгорания;</a:t>
          </a:r>
          <a:endParaRPr lang="ru-RU" sz="1600"/>
        </a:p>
      </dgm:t>
    </dgm:pt>
    <dgm:pt modelId="{362C1657-97B6-4C21-8EDD-884C8EB489B6}" type="parTrans" cxnId="{B111CCBB-F499-4224-9961-AC3408935580}">
      <dgm:prSet/>
      <dgm:spPr/>
      <dgm:t>
        <a:bodyPr/>
        <a:lstStyle/>
        <a:p>
          <a:endParaRPr lang="ru-RU" sz="1600"/>
        </a:p>
      </dgm:t>
    </dgm:pt>
    <dgm:pt modelId="{B8B004C5-185A-4492-A20D-0F8B11340021}" type="sibTrans" cxnId="{B111CCBB-F499-4224-9961-AC3408935580}">
      <dgm:prSet/>
      <dgm:spPr/>
      <dgm:t>
        <a:bodyPr/>
        <a:lstStyle/>
        <a:p>
          <a:endParaRPr lang="ru-RU" sz="1600"/>
        </a:p>
      </dgm:t>
    </dgm:pt>
    <dgm:pt modelId="{C1FD8842-6B6B-4627-BA39-B30973253E8B}">
      <dgm:prSet custT="1"/>
      <dgm:spPr/>
      <dgm:t>
        <a:bodyPr/>
        <a:lstStyle/>
        <a:p>
          <a:pPr rtl="0"/>
          <a:r>
            <a:rPr lang="ru-RU" sz="1600" smtClean="0"/>
            <a:t>мотивирование работников к сохранению и укреплению своего здоровья.</a:t>
          </a:r>
          <a:endParaRPr lang="ru-RU" sz="1600"/>
        </a:p>
      </dgm:t>
    </dgm:pt>
    <dgm:pt modelId="{95ECFEFC-127F-4B2C-8183-64CC7DA9DBEB}" type="parTrans" cxnId="{CED61BB4-C9CE-43C5-8760-C7E87D94BAB8}">
      <dgm:prSet/>
      <dgm:spPr/>
      <dgm:t>
        <a:bodyPr/>
        <a:lstStyle/>
        <a:p>
          <a:endParaRPr lang="ru-RU" sz="1600"/>
        </a:p>
      </dgm:t>
    </dgm:pt>
    <dgm:pt modelId="{71E08137-CEB7-4F71-8070-9E816483924A}" type="sibTrans" cxnId="{CED61BB4-C9CE-43C5-8760-C7E87D94BAB8}">
      <dgm:prSet/>
      <dgm:spPr/>
      <dgm:t>
        <a:bodyPr/>
        <a:lstStyle/>
        <a:p>
          <a:endParaRPr lang="ru-RU" sz="1600"/>
        </a:p>
      </dgm:t>
    </dgm:pt>
    <dgm:pt modelId="{A33C3942-D031-420A-815D-6D40AD69BAF0}" type="pres">
      <dgm:prSet presAssocID="{4E050A87-B8F6-4D3A-8121-0F2F1D4807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82C27-5117-40C5-B036-0A1B2C9236E5}" type="pres">
      <dgm:prSet presAssocID="{395568FB-3B0F-4E76-BF54-1EFD597287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F040-6F4D-4DB4-B8CA-91E478DD6897}" type="pres">
      <dgm:prSet presAssocID="{1A9E1089-3457-44CF-81F6-376CBB1B2586}" presName="spacer" presStyleCnt="0"/>
      <dgm:spPr/>
    </dgm:pt>
    <dgm:pt modelId="{ABD14B25-0B9B-485A-ADB7-54E98553C646}" type="pres">
      <dgm:prSet presAssocID="{EAE2FA6F-AE5A-40E7-B96F-4F5C7CD6D6F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74C90-6285-4A0B-9E26-D49732C3991C}" type="pres">
      <dgm:prSet presAssocID="{32508F3E-0D1F-4F98-A01B-0BCCBF75FD54}" presName="spacer" presStyleCnt="0"/>
      <dgm:spPr/>
    </dgm:pt>
    <dgm:pt modelId="{BDA4A9A3-26D8-4E6D-8485-6EB41DDFC4D9}" type="pres">
      <dgm:prSet presAssocID="{7F4F90AC-3466-42CF-8CB0-1149953A34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5C5C2-CBB2-4BCB-B282-A9D9BC25A5C1}" type="pres">
      <dgm:prSet presAssocID="{52F8B9D8-B230-418E-8579-0CA5CED91C3F}" presName="spacer" presStyleCnt="0"/>
      <dgm:spPr/>
    </dgm:pt>
    <dgm:pt modelId="{EA4BF38F-9116-4D79-B4B9-7501BA96BE03}" type="pres">
      <dgm:prSet presAssocID="{B1DEA50C-CF1F-46AE-A03B-FFDBA0C3DA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9F32E-0410-4E1E-A29E-55D4F6047BE0}" type="pres">
      <dgm:prSet presAssocID="{79BB1A7E-DA2E-4CE6-9E4E-5DCCF47B16C3}" presName="spacer" presStyleCnt="0"/>
      <dgm:spPr/>
    </dgm:pt>
    <dgm:pt modelId="{927D4DEC-9B60-4AC7-BA2F-B0B6BAEC7531}" type="pres">
      <dgm:prSet presAssocID="{1EE07A3D-5942-4F13-9B5D-11099FCEB1F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D06F8-7720-48C7-92EE-18C4845728A9}" type="pres">
      <dgm:prSet presAssocID="{B8B004C5-185A-4492-A20D-0F8B11340021}" presName="spacer" presStyleCnt="0"/>
      <dgm:spPr/>
    </dgm:pt>
    <dgm:pt modelId="{B07DD273-FBF5-46F9-8D3F-15BEF236BDA9}" type="pres">
      <dgm:prSet presAssocID="{C1FD8842-6B6B-4627-BA39-B30973253E8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DE5E0-68F6-4A65-A58A-E253AB083E9D}" type="presOf" srcId="{C1FD8842-6B6B-4627-BA39-B30973253E8B}" destId="{B07DD273-FBF5-46F9-8D3F-15BEF236BDA9}" srcOrd="0" destOrd="0" presId="urn:microsoft.com/office/officeart/2005/8/layout/vList2"/>
    <dgm:cxn modelId="{D5957E76-3363-4A7C-B506-F558A845C650}" type="presOf" srcId="{B1DEA50C-CF1F-46AE-A03B-FFDBA0C3DAC1}" destId="{EA4BF38F-9116-4D79-B4B9-7501BA96BE03}" srcOrd="0" destOrd="0" presId="urn:microsoft.com/office/officeart/2005/8/layout/vList2"/>
    <dgm:cxn modelId="{CA101E2E-407C-4434-A531-5C877AD8A013}" srcId="{4E050A87-B8F6-4D3A-8121-0F2F1D480770}" destId="{7F4F90AC-3466-42CF-8CB0-1149953A3463}" srcOrd="2" destOrd="0" parTransId="{6696A536-50C0-40BF-9D72-A28E080440F3}" sibTransId="{52F8B9D8-B230-418E-8579-0CA5CED91C3F}"/>
    <dgm:cxn modelId="{CED61BB4-C9CE-43C5-8760-C7E87D94BAB8}" srcId="{4E050A87-B8F6-4D3A-8121-0F2F1D480770}" destId="{C1FD8842-6B6B-4627-BA39-B30973253E8B}" srcOrd="5" destOrd="0" parTransId="{95ECFEFC-127F-4B2C-8183-64CC7DA9DBEB}" sibTransId="{71E08137-CEB7-4F71-8070-9E816483924A}"/>
    <dgm:cxn modelId="{D2C3E1A1-DC7A-49BB-A033-40B8995BC2F4}" srcId="{4E050A87-B8F6-4D3A-8121-0F2F1D480770}" destId="{B1DEA50C-CF1F-46AE-A03B-FFDBA0C3DAC1}" srcOrd="3" destOrd="0" parTransId="{2051508E-A7E3-456C-AD85-BCE8B726A4C7}" sibTransId="{79BB1A7E-DA2E-4CE6-9E4E-5DCCF47B16C3}"/>
    <dgm:cxn modelId="{CFD706EC-9A8D-4CD0-A3BE-91634F661F9F}" srcId="{4E050A87-B8F6-4D3A-8121-0F2F1D480770}" destId="{395568FB-3B0F-4E76-BF54-1EFD5972874E}" srcOrd="0" destOrd="0" parTransId="{BD1C9E90-7840-4EAF-83D1-BAF268E53288}" sibTransId="{1A9E1089-3457-44CF-81F6-376CBB1B2586}"/>
    <dgm:cxn modelId="{625EE9FC-8A15-4BD7-B581-B9EE2F0F8935}" type="presOf" srcId="{EAE2FA6F-AE5A-40E7-B96F-4F5C7CD6D6F1}" destId="{ABD14B25-0B9B-485A-ADB7-54E98553C646}" srcOrd="0" destOrd="0" presId="urn:microsoft.com/office/officeart/2005/8/layout/vList2"/>
    <dgm:cxn modelId="{9B91D46F-7EC5-4779-B44A-A711F8C4E7FC}" srcId="{4E050A87-B8F6-4D3A-8121-0F2F1D480770}" destId="{EAE2FA6F-AE5A-40E7-B96F-4F5C7CD6D6F1}" srcOrd="1" destOrd="0" parTransId="{046845AA-FAE9-42BC-AF1E-0C3CBC8A764D}" sibTransId="{32508F3E-0D1F-4F98-A01B-0BCCBF75FD54}"/>
    <dgm:cxn modelId="{F1C3F8B9-5FFC-4531-8B0F-51E3F9A7846F}" type="presOf" srcId="{395568FB-3B0F-4E76-BF54-1EFD5972874E}" destId="{15982C27-5117-40C5-B036-0A1B2C9236E5}" srcOrd="0" destOrd="0" presId="urn:microsoft.com/office/officeart/2005/8/layout/vList2"/>
    <dgm:cxn modelId="{BDF02077-8D8B-4AA9-9A58-A2CBD1DAA413}" type="presOf" srcId="{1EE07A3D-5942-4F13-9B5D-11099FCEB1FC}" destId="{927D4DEC-9B60-4AC7-BA2F-B0B6BAEC7531}" srcOrd="0" destOrd="0" presId="urn:microsoft.com/office/officeart/2005/8/layout/vList2"/>
    <dgm:cxn modelId="{B111CCBB-F499-4224-9961-AC3408935580}" srcId="{4E050A87-B8F6-4D3A-8121-0F2F1D480770}" destId="{1EE07A3D-5942-4F13-9B5D-11099FCEB1FC}" srcOrd="4" destOrd="0" parTransId="{362C1657-97B6-4C21-8EDD-884C8EB489B6}" sibTransId="{B8B004C5-185A-4492-A20D-0F8B11340021}"/>
    <dgm:cxn modelId="{80A6550D-F6D5-432A-BC02-921B9FA41EFD}" type="presOf" srcId="{7F4F90AC-3466-42CF-8CB0-1149953A3463}" destId="{BDA4A9A3-26D8-4E6D-8485-6EB41DDFC4D9}" srcOrd="0" destOrd="0" presId="urn:microsoft.com/office/officeart/2005/8/layout/vList2"/>
    <dgm:cxn modelId="{299086CE-9411-4E06-869E-431991FD53DD}" type="presOf" srcId="{4E050A87-B8F6-4D3A-8121-0F2F1D480770}" destId="{A33C3942-D031-420A-815D-6D40AD69BAF0}" srcOrd="0" destOrd="0" presId="urn:microsoft.com/office/officeart/2005/8/layout/vList2"/>
    <dgm:cxn modelId="{7719EA4D-6F10-4BAE-9BAD-896C8407CC56}" type="presParOf" srcId="{A33C3942-D031-420A-815D-6D40AD69BAF0}" destId="{15982C27-5117-40C5-B036-0A1B2C9236E5}" srcOrd="0" destOrd="0" presId="urn:microsoft.com/office/officeart/2005/8/layout/vList2"/>
    <dgm:cxn modelId="{38348E26-2C02-4D37-A7FD-752D3BAC9964}" type="presParOf" srcId="{A33C3942-D031-420A-815D-6D40AD69BAF0}" destId="{0520F040-6F4D-4DB4-B8CA-91E478DD6897}" srcOrd="1" destOrd="0" presId="urn:microsoft.com/office/officeart/2005/8/layout/vList2"/>
    <dgm:cxn modelId="{9E99EB76-D60D-4129-8BC6-32BD5D8494E9}" type="presParOf" srcId="{A33C3942-D031-420A-815D-6D40AD69BAF0}" destId="{ABD14B25-0B9B-485A-ADB7-54E98553C646}" srcOrd="2" destOrd="0" presId="urn:microsoft.com/office/officeart/2005/8/layout/vList2"/>
    <dgm:cxn modelId="{699D0736-5197-4DE8-A252-DA8BED1B7A41}" type="presParOf" srcId="{A33C3942-D031-420A-815D-6D40AD69BAF0}" destId="{72F74C90-6285-4A0B-9E26-D49732C3991C}" srcOrd="3" destOrd="0" presId="urn:microsoft.com/office/officeart/2005/8/layout/vList2"/>
    <dgm:cxn modelId="{01B59681-8DC1-4F88-B18B-BB581270079A}" type="presParOf" srcId="{A33C3942-D031-420A-815D-6D40AD69BAF0}" destId="{BDA4A9A3-26D8-4E6D-8485-6EB41DDFC4D9}" srcOrd="4" destOrd="0" presId="urn:microsoft.com/office/officeart/2005/8/layout/vList2"/>
    <dgm:cxn modelId="{69336288-BB33-4323-BB88-3366D4FDA372}" type="presParOf" srcId="{A33C3942-D031-420A-815D-6D40AD69BAF0}" destId="{7BD5C5C2-CBB2-4BCB-B282-A9D9BC25A5C1}" srcOrd="5" destOrd="0" presId="urn:microsoft.com/office/officeart/2005/8/layout/vList2"/>
    <dgm:cxn modelId="{AD2E54B7-ED19-468A-99CD-9F600D6FA90D}" type="presParOf" srcId="{A33C3942-D031-420A-815D-6D40AD69BAF0}" destId="{EA4BF38F-9116-4D79-B4B9-7501BA96BE03}" srcOrd="6" destOrd="0" presId="urn:microsoft.com/office/officeart/2005/8/layout/vList2"/>
    <dgm:cxn modelId="{043602CC-F1C1-4853-AEA6-16C35FCEE12A}" type="presParOf" srcId="{A33C3942-D031-420A-815D-6D40AD69BAF0}" destId="{A7F9F32E-0410-4E1E-A29E-55D4F6047BE0}" srcOrd="7" destOrd="0" presId="urn:microsoft.com/office/officeart/2005/8/layout/vList2"/>
    <dgm:cxn modelId="{A5E317D3-BC9A-4199-9330-951A5D92CE89}" type="presParOf" srcId="{A33C3942-D031-420A-815D-6D40AD69BAF0}" destId="{927D4DEC-9B60-4AC7-BA2F-B0B6BAEC7531}" srcOrd="8" destOrd="0" presId="urn:microsoft.com/office/officeart/2005/8/layout/vList2"/>
    <dgm:cxn modelId="{387C1734-F369-4FA1-841B-70DF2196EFE6}" type="presParOf" srcId="{A33C3942-D031-420A-815D-6D40AD69BAF0}" destId="{609D06F8-7720-48C7-92EE-18C4845728A9}" srcOrd="9" destOrd="0" presId="urn:microsoft.com/office/officeart/2005/8/layout/vList2"/>
    <dgm:cxn modelId="{75140AC7-AF66-4532-A92C-C89DBBB2E281}" type="presParOf" srcId="{A33C3942-D031-420A-815D-6D40AD69BAF0}" destId="{B07DD273-FBF5-46F9-8D3F-15BEF236BD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1193A-5236-4616-BDD6-E319276FD8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218D3-E2EA-4975-AA0C-ED9BB3BB788F}">
      <dgm:prSet/>
      <dgm:spPr/>
      <dgm:t>
        <a:bodyPr/>
        <a:lstStyle/>
        <a:p>
          <a:pPr rtl="0"/>
          <a:r>
            <a:rPr lang="ru-RU" dirty="0" smtClean="0"/>
            <a:t>лучшая практика по пропаганде здорового образа жизни и отказа от вредных привычек</a:t>
          </a:r>
          <a:endParaRPr lang="ru-RU" dirty="0"/>
        </a:p>
      </dgm:t>
    </dgm:pt>
    <dgm:pt modelId="{5858A3C5-A274-4FF1-AAB6-E21B0BA62B7B}" type="parTrans" cxnId="{41589EDD-440B-4290-A7EC-07FB778E7AF7}">
      <dgm:prSet/>
      <dgm:spPr/>
      <dgm:t>
        <a:bodyPr/>
        <a:lstStyle/>
        <a:p>
          <a:endParaRPr lang="ru-RU"/>
        </a:p>
      </dgm:t>
    </dgm:pt>
    <dgm:pt modelId="{949B03F7-27D1-43B5-B2A1-4791205BAB9A}" type="sibTrans" cxnId="{41589EDD-440B-4290-A7EC-07FB778E7AF7}">
      <dgm:prSet/>
      <dgm:spPr/>
      <dgm:t>
        <a:bodyPr/>
        <a:lstStyle/>
        <a:p>
          <a:endParaRPr lang="ru-RU"/>
        </a:p>
      </dgm:t>
    </dgm:pt>
    <dgm:pt modelId="{CCCA555F-02BE-40FF-B5DD-3EADF5966413}">
      <dgm:prSet/>
      <dgm:spPr/>
      <dgm:t>
        <a:bodyPr/>
        <a:lstStyle/>
        <a:p>
          <a:pPr rtl="0"/>
          <a:r>
            <a:rPr lang="ru-RU" dirty="0" smtClean="0"/>
            <a:t>лучшая практика сохранения и укрепления здоровья на рабочем месте</a:t>
          </a:r>
          <a:endParaRPr lang="ru-RU" dirty="0"/>
        </a:p>
      </dgm:t>
    </dgm:pt>
    <dgm:pt modelId="{012DD6CC-A71B-4EB0-B91A-01CB582BEA6F}" type="parTrans" cxnId="{E383D381-4F49-46AA-A494-5EBB31AAF6D5}">
      <dgm:prSet/>
      <dgm:spPr/>
      <dgm:t>
        <a:bodyPr/>
        <a:lstStyle/>
        <a:p>
          <a:endParaRPr lang="ru-RU"/>
        </a:p>
      </dgm:t>
    </dgm:pt>
    <dgm:pt modelId="{E478501A-63E4-4BA2-97EE-D020F279C56E}" type="sibTrans" cxnId="{E383D381-4F49-46AA-A494-5EBB31AAF6D5}">
      <dgm:prSet/>
      <dgm:spPr/>
      <dgm:t>
        <a:bodyPr/>
        <a:lstStyle/>
        <a:p>
          <a:endParaRPr lang="ru-RU"/>
        </a:p>
      </dgm:t>
    </dgm:pt>
    <dgm:pt modelId="{5633531C-7054-4670-96FF-15282242AAD1}">
      <dgm:prSet/>
      <dgm:spPr/>
      <dgm:t>
        <a:bodyPr/>
        <a:lstStyle/>
        <a:p>
          <a:pPr rtl="0"/>
          <a:r>
            <a:rPr lang="ru-RU" dirty="0" smtClean="0"/>
            <a:t>лучшая практика сохранения и укрепления здоровья детей</a:t>
          </a:r>
          <a:endParaRPr lang="ru-RU" dirty="0"/>
        </a:p>
      </dgm:t>
    </dgm:pt>
    <dgm:pt modelId="{6148030E-9CFB-49F3-95A6-4492488726BE}" type="parTrans" cxnId="{32D18A0E-7335-4E74-BC7A-36E84F15640A}">
      <dgm:prSet/>
      <dgm:spPr/>
      <dgm:t>
        <a:bodyPr/>
        <a:lstStyle/>
        <a:p>
          <a:endParaRPr lang="ru-RU"/>
        </a:p>
      </dgm:t>
    </dgm:pt>
    <dgm:pt modelId="{62FC4929-6F37-493A-BAFA-60C3DF941932}" type="sibTrans" cxnId="{32D18A0E-7335-4E74-BC7A-36E84F15640A}">
      <dgm:prSet/>
      <dgm:spPr/>
      <dgm:t>
        <a:bodyPr/>
        <a:lstStyle/>
        <a:p>
          <a:endParaRPr lang="ru-RU"/>
        </a:p>
      </dgm:t>
    </dgm:pt>
    <dgm:pt modelId="{ABE8A22D-0CF2-48E1-830F-2C2202889B74}" type="pres">
      <dgm:prSet presAssocID="{AF01193A-5236-4616-BDD6-E319276FD8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776A29-6A0C-4EFF-AB6B-836D1ACE1066}" type="pres">
      <dgm:prSet presAssocID="{AF01193A-5236-4616-BDD6-E319276FD887}" presName="Name1" presStyleCnt="0"/>
      <dgm:spPr/>
    </dgm:pt>
    <dgm:pt modelId="{C0A779AC-4710-4621-BE05-2EFB65737681}" type="pres">
      <dgm:prSet presAssocID="{AF01193A-5236-4616-BDD6-E319276FD887}" presName="cycle" presStyleCnt="0"/>
      <dgm:spPr/>
    </dgm:pt>
    <dgm:pt modelId="{D9D24D88-0A3A-4D65-9852-5162C7F12F67}" type="pres">
      <dgm:prSet presAssocID="{AF01193A-5236-4616-BDD6-E319276FD887}" presName="srcNode" presStyleLbl="node1" presStyleIdx="0" presStyleCnt="3"/>
      <dgm:spPr/>
    </dgm:pt>
    <dgm:pt modelId="{B9B49840-9131-4595-A056-7176832D342A}" type="pres">
      <dgm:prSet presAssocID="{AF01193A-5236-4616-BDD6-E319276FD887}" presName="conn" presStyleLbl="parChTrans1D2" presStyleIdx="0" presStyleCnt="1"/>
      <dgm:spPr/>
      <dgm:t>
        <a:bodyPr/>
        <a:lstStyle/>
        <a:p>
          <a:endParaRPr lang="ru-RU"/>
        </a:p>
      </dgm:t>
    </dgm:pt>
    <dgm:pt modelId="{6C0695C3-2B0B-461B-B623-3CD344B4AF9D}" type="pres">
      <dgm:prSet presAssocID="{AF01193A-5236-4616-BDD6-E319276FD887}" presName="extraNode" presStyleLbl="node1" presStyleIdx="0" presStyleCnt="3"/>
      <dgm:spPr/>
    </dgm:pt>
    <dgm:pt modelId="{ADACF2BE-2F2F-4C9C-9F48-A552F08604F9}" type="pres">
      <dgm:prSet presAssocID="{AF01193A-5236-4616-BDD6-E319276FD887}" presName="dstNode" presStyleLbl="node1" presStyleIdx="0" presStyleCnt="3"/>
      <dgm:spPr/>
    </dgm:pt>
    <dgm:pt modelId="{2F96318F-CAB1-4D81-B175-853B84D9B138}" type="pres">
      <dgm:prSet presAssocID="{F49218D3-E2EA-4975-AA0C-ED9BB3BB788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8FD69-8D4C-4B9B-B782-81F027CC3177}" type="pres">
      <dgm:prSet presAssocID="{F49218D3-E2EA-4975-AA0C-ED9BB3BB788F}" presName="accent_1" presStyleCnt="0"/>
      <dgm:spPr/>
    </dgm:pt>
    <dgm:pt modelId="{C1B27AAF-9838-4451-AEBE-EA82404F68DE}" type="pres">
      <dgm:prSet presAssocID="{F49218D3-E2EA-4975-AA0C-ED9BB3BB788F}" presName="accentRepeatNode" presStyleLbl="solidFgAcc1" presStyleIdx="0" presStyleCnt="3"/>
      <dgm:spPr/>
    </dgm:pt>
    <dgm:pt modelId="{6A45DFC4-4E02-4D0E-8A8E-B38857C19B7C}" type="pres">
      <dgm:prSet presAssocID="{CCCA555F-02BE-40FF-B5DD-3EADF596641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8F365-5C9C-4820-9D96-7ADFBBA7C3D4}" type="pres">
      <dgm:prSet presAssocID="{CCCA555F-02BE-40FF-B5DD-3EADF5966413}" presName="accent_2" presStyleCnt="0"/>
      <dgm:spPr/>
    </dgm:pt>
    <dgm:pt modelId="{7E61DB49-EC48-4201-A0E7-AF0413562CC0}" type="pres">
      <dgm:prSet presAssocID="{CCCA555F-02BE-40FF-B5DD-3EADF5966413}" presName="accentRepeatNode" presStyleLbl="solidFgAcc1" presStyleIdx="1" presStyleCnt="3"/>
      <dgm:spPr/>
    </dgm:pt>
    <dgm:pt modelId="{4ACE3923-01AE-4459-8F3D-95058A575453}" type="pres">
      <dgm:prSet presAssocID="{5633531C-7054-4670-96FF-15282242AA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499F9-CAFA-4414-925E-914E55E2EFA7}" type="pres">
      <dgm:prSet presAssocID="{5633531C-7054-4670-96FF-15282242AAD1}" presName="accent_3" presStyleCnt="0"/>
      <dgm:spPr/>
    </dgm:pt>
    <dgm:pt modelId="{7D3D5D4A-9524-4593-9A6F-04661F1199E7}" type="pres">
      <dgm:prSet presAssocID="{5633531C-7054-4670-96FF-15282242AAD1}" presName="accentRepeatNode" presStyleLbl="solidFgAcc1" presStyleIdx="2" presStyleCnt="3"/>
      <dgm:spPr/>
    </dgm:pt>
  </dgm:ptLst>
  <dgm:cxnLst>
    <dgm:cxn modelId="{8EFFADB8-DDCC-451F-AB53-3FFD3BF273EE}" type="presOf" srcId="{AF01193A-5236-4616-BDD6-E319276FD887}" destId="{ABE8A22D-0CF2-48E1-830F-2C2202889B74}" srcOrd="0" destOrd="0" presId="urn:microsoft.com/office/officeart/2008/layout/VerticalCurvedList"/>
    <dgm:cxn modelId="{32D18A0E-7335-4E74-BC7A-36E84F15640A}" srcId="{AF01193A-5236-4616-BDD6-E319276FD887}" destId="{5633531C-7054-4670-96FF-15282242AAD1}" srcOrd="2" destOrd="0" parTransId="{6148030E-9CFB-49F3-95A6-4492488726BE}" sibTransId="{62FC4929-6F37-493A-BAFA-60C3DF941932}"/>
    <dgm:cxn modelId="{5C2E1718-0719-49EA-9C3B-77FFDD4ED6B1}" type="presOf" srcId="{CCCA555F-02BE-40FF-B5DD-3EADF5966413}" destId="{6A45DFC4-4E02-4D0E-8A8E-B38857C19B7C}" srcOrd="0" destOrd="0" presId="urn:microsoft.com/office/officeart/2008/layout/VerticalCurvedList"/>
    <dgm:cxn modelId="{7E9D6476-DD77-40C8-9E97-32DC288AF4CF}" type="presOf" srcId="{949B03F7-27D1-43B5-B2A1-4791205BAB9A}" destId="{B9B49840-9131-4595-A056-7176832D342A}" srcOrd="0" destOrd="0" presId="urn:microsoft.com/office/officeart/2008/layout/VerticalCurvedList"/>
    <dgm:cxn modelId="{E383D381-4F49-46AA-A494-5EBB31AAF6D5}" srcId="{AF01193A-5236-4616-BDD6-E319276FD887}" destId="{CCCA555F-02BE-40FF-B5DD-3EADF5966413}" srcOrd="1" destOrd="0" parTransId="{012DD6CC-A71B-4EB0-B91A-01CB582BEA6F}" sibTransId="{E478501A-63E4-4BA2-97EE-D020F279C56E}"/>
    <dgm:cxn modelId="{46F4F118-F1B9-4ACB-A200-5A9C8302D25B}" type="presOf" srcId="{5633531C-7054-4670-96FF-15282242AAD1}" destId="{4ACE3923-01AE-4459-8F3D-95058A575453}" srcOrd="0" destOrd="0" presId="urn:microsoft.com/office/officeart/2008/layout/VerticalCurvedList"/>
    <dgm:cxn modelId="{41589EDD-440B-4290-A7EC-07FB778E7AF7}" srcId="{AF01193A-5236-4616-BDD6-E319276FD887}" destId="{F49218D3-E2EA-4975-AA0C-ED9BB3BB788F}" srcOrd="0" destOrd="0" parTransId="{5858A3C5-A274-4FF1-AAB6-E21B0BA62B7B}" sibTransId="{949B03F7-27D1-43B5-B2A1-4791205BAB9A}"/>
    <dgm:cxn modelId="{B29F922C-A840-4DBD-8D45-ECAFFC0C1745}" type="presOf" srcId="{F49218D3-E2EA-4975-AA0C-ED9BB3BB788F}" destId="{2F96318F-CAB1-4D81-B175-853B84D9B138}" srcOrd="0" destOrd="0" presId="urn:microsoft.com/office/officeart/2008/layout/VerticalCurvedList"/>
    <dgm:cxn modelId="{26DF0182-0386-4B89-895A-00243D65D625}" type="presParOf" srcId="{ABE8A22D-0CF2-48E1-830F-2C2202889B74}" destId="{DA776A29-6A0C-4EFF-AB6B-836D1ACE1066}" srcOrd="0" destOrd="0" presId="urn:microsoft.com/office/officeart/2008/layout/VerticalCurvedList"/>
    <dgm:cxn modelId="{773F0A38-1656-4762-8392-97A6B6DD9644}" type="presParOf" srcId="{DA776A29-6A0C-4EFF-AB6B-836D1ACE1066}" destId="{C0A779AC-4710-4621-BE05-2EFB65737681}" srcOrd="0" destOrd="0" presId="urn:microsoft.com/office/officeart/2008/layout/VerticalCurvedList"/>
    <dgm:cxn modelId="{DC1A620F-D96A-4795-8B49-0078C863FF85}" type="presParOf" srcId="{C0A779AC-4710-4621-BE05-2EFB65737681}" destId="{D9D24D88-0A3A-4D65-9852-5162C7F12F67}" srcOrd="0" destOrd="0" presId="urn:microsoft.com/office/officeart/2008/layout/VerticalCurvedList"/>
    <dgm:cxn modelId="{788BC0E4-DEE0-4334-BA22-859625C603F1}" type="presParOf" srcId="{C0A779AC-4710-4621-BE05-2EFB65737681}" destId="{B9B49840-9131-4595-A056-7176832D342A}" srcOrd="1" destOrd="0" presId="urn:microsoft.com/office/officeart/2008/layout/VerticalCurvedList"/>
    <dgm:cxn modelId="{F82DDFF3-E573-48AE-B7E6-E3825283496A}" type="presParOf" srcId="{C0A779AC-4710-4621-BE05-2EFB65737681}" destId="{6C0695C3-2B0B-461B-B623-3CD344B4AF9D}" srcOrd="2" destOrd="0" presId="urn:microsoft.com/office/officeart/2008/layout/VerticalCurvedList"/>
    <dgm:cxn modelId="{F18549DD-686A-4079-8560-D6A94B95B4BA}" type="presParOf" srcId="{C0A779AC-4710-4621-BE05-2EFB65737681}" destId="{ADACF2BE-2F2F-4C9C-9F48-A552F08604F9}" srcOrd="3" destOrd="0" presId="urn:microsoft.com/office/officeart/2008/layout/VerticalCurvedList"/>
    <dgm:cxn modelId="{66F10F55-E703-4574-8D26-FF9F64A001D8}" type="presParOf" srcId="{DA776A29-6A0C-4EFF-AB6B-836D1ACE1066}" destId="{2F96318F-CAB1-4D81-B175-853B84D9B138}" srcOrd="1" destOrd="0" presId="urn:microsoft.com/office/officeart/2008/layout/VerticalCurvedList"/>
    <dgm:cxn modelId="{29CCB190-8B5B-4803-9F31-5426E235E609}" type="presParOf" srcId="{DA776A29-6A0C-4EFF-AB6B-836D1ACE1066}" destId="{BA68FD69-8D4C-4B9B-B782-81F027CC3177}" srcOrd="2" destOrd="0" presId="urn:microsoft.com/office/officeart/2008/layout/VerticalCurvedList"/>
    <dgm:cxn modelId="{6EB9DA2E-FD31-4539-9155-00D07E71F584}" type="presParOf" srcId="{BA68FD69-8D4C-4B9B-B782-81F027CC3177}" destId="{C1B27AAF-9838-4451-AEBE-EA82404F68DE}" srcOrd="0" destOrd="0" presId="urn:microsoft.com/office/officeart/2008/layout/VerticalCurvedList"/>
    <dgm:cxn modelId="{35991E5F-E089-4AC1-8922-97F9B6A8795D}" type="presParOf" srcId="{DA776A29-6A0C-4EFF-AB6B-836D1ACE1066}" destId="{6A45DFC4-4E02-4D0E-8A8E-B38857C19B7C}" srcOrd="3" destOrd="0" presId="urn:microsoft.com/office/officeart/2008/layout/VerticalCurvedList"/>
    <dgm:cxn modelId="{D320D434-8AAE-43BA-AD59-BCE7BF1BC4F3}" type="presParOf" srcId="{DA776A29-6A0C-4EFF-AB6B-836D1ACE1066}" destId="{7488F365-5C9C-4820-9D96-7ADFBBA7C3D4}" srcOrd="4" destOrd="0" presId="urn:microsoft.com/office/officeart/2008/layout/VerticalCurvedList"/>
    <dgm:cxn modelId="{FBE9E8C7-D0AD-4E5D-AD38-95C841B1ECDB}" type="presParOf" srcId="{7488F365-5C9C-4820-9D96-7ADFBBA7C3D4}" destId="{7E61DB49-EC48-4201-A0E7-AF0413562CC0}" srcOrd="0" destOrd="0" presId="urn:microsoft.com/office/officeart/2008/layout/VerticalCurvedList"/>
    <dgm:cxn modelId="{24F38A44-8571-4A70-BFE9-C7DB784B5958}" type="presParOf" srcId="{DA776A29-6A0C-4EFF-AB6B-836D1ACE1066}" destId="{4ACE3923-01AE-4459-8F3D-95058A575453}" srcOrd="5" destOrd="0" presId="urn:microsoft.com/office/officeart/2008/layout/VerticalCurvedList"/>
    <dgm:cxn modelId="{24A35BBD-0D05-494B-A100-90B130F941D5}" type="presParOf" srcId="{DA776A29-6A0C-4EFF-AB6B-836D1ACE1066}" destId="{949499F9-CAFA-4414-925E-914E55E2EFA7}" srcOrd="6" destOrd="0" presId="urn:microsoft.com/office/officeart/2008/layout/VerticalCurvedList"/>
    <dgm:cxn modelId="{6C5F8741-F3FA-4305-B3ED-20A85BAFE96A}" type="presParOf" srcId="{949499F9-CAFA-4414-925E-914E55E2EFA7}" destId="{7D3D5D4A-9524-4593-9A6F-04661F1199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116EE-E890-4F27-B4A0-BD8CF96AD50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C8B7879-FE74-45AA-9305-95839C84DD7A}">
      <dgm:prSet/>
      <dgm:spPr/>
      <dgm:t>
        <a:bodyPr/>
        <a:lstStyle/>
        <a:p>
          <a:pPr rtl="0"/>
          <a:r>
            <a:rPr lang="ru-RU" dirty="0" smtClean="0"/>
            <a:t>Муниципальные образования</a:t>
          </a:r>
          <a:endParaRPr lang="ru-RU" dirty="0"/>
        </a:p>
      </dgm:t>
    </dgm:pt>
    <dgm:pt modelId="{0C8927B0-0F03-46EA-9CB9-B18C6CDFE18D}" type="parTrans" cxnId="{BDBCC6E1-8FA3-4AB7-8853-B74914D6B6BD}">
      <dgm:prSet/>
      <dgm:spPr/>
      <dgm:t>
        <a:bodyPr/>
        <a:lstStyle/>
        <a:p>
          <a:endParaRPr lang="ru-RU"/>
        </a:p>
      </dgm:t>
    </dgm:pt>
    <dgm:pt modelId="{0DFD4B00-C998-4EE8-AEE8-7404212C1719}" type="sibTrans" cxnId="{BDBCC6E1-8FA3-4AB7-8853-B74914D6B6BD}">
      <dgm:prSet/>
      <dgm:spPr/>
      <dgm:t>
        <a:bodyPr/>
        <a:lstStyle/>
        <a:p>
          <a:endParaRPr lang="ru-RU"/>
        </a:p>
      </dgm:t>
    </dgm:pt>
    <dgm:pt modelId="{50486249-459D-4B5F-A394-950EB1781272}">
      <dgm:prSet/>
      <dgm:spPr/>
      <dgm:t>
        <a:bodyPr/>
        <a:lstStyle/>
        <a:p>
          <a:pPr rtl="0"/>
          <a:r>
            <a:rPr lang="ru-RU" smtClean="0"/>
            <a:t>Учреждения</a:t>
          </a:r>
          <a:endParaRPr lang="ru-RU"/>
        </a:p>
      </dgm:t>
    </dgm:pt>
    <dgm:pt modelId="{4418AE63-9992-44E6-83A4-ED1C03AE8C78}" type="parTrans" cxnId="{A9797B9E-87AA-4227-920C-D78E42BC760B}">
      <dgm:prSet/>
      <dgm:spPr/>
      <dgm:t>
        <a:bodyPr/>
        <a:lstStyle/>
        <a:p>
          <a:endParaRPr lang="ru-RU"/>
        </a:p>
      </dgm:t>
    </dgm:pt>
    <dgm:pt modelId="{A9FFF82C-7B5C-4705-9520-96C125F55FC2}" type="sibTrans" cxnId="{A9797B9E-87AA-4227-920C-D78E42BC760B}">
      <dgm:prSet/>
      <dgm:spPr/>
      <dgm:t>
        <a:bodyPr/>
        <a:lstStyle/>
        <a:p>
          <a:endParaRPr lang="ru-RU"/>
        </a:p>
      </dgm:t>
    </dgm:pt>
    <dgm:pt modelId="{D2269C79-FDB3-401B-AA9E-166B807EA28E}">
      <dgm:prSet/>
      <dgm:spPr/>
      <dgm:t>
        <a:bodyPr/>
        <a:lstStyle/>
        <a:p>
          <a:pPr rtl="0"/>
          <a:r>
            <a:rPr lang="ru-RU" smtClean="0"/>
            <a:t>Предприятия и организации</a:t>
          </a:r>
          <a:endParaRPr lang="ru-RU"/>
        </a:p>
      </dgm:t>
    </dgm:pt>
    <dgm:pt modelId="{0A32A6BD-F041-4BA3-85CC-694E7DE4DAF2}" type="parTrans" cxnId="{0798FDBF-B7B7-4654-978A-70E310C1B2EB}">
      <dgm:prSet/>
      <dgm:spPr/>
      <dgm:t>
        <a:bodyPr/>
        <a:lstStyle/>
        <a:p>
          <a:endParaRPr lang="ru-RU"/>
        </a:p>
      </dgm:t>
    </dgm:pt>
    <dgm:pt modelId="{4F142D33-DC09-496A-B09D-D28B387B9439}" type="sibTrans" cxnId="{0798FDBF-B7B7-4654-978A-70E310C1B2EB}">
      <dgm:prSet/>
      <dgm:spPr/>
      <dgm:t>
        <a:bodyPr/>
        <a:lstStyle/>
        <a:p>
          <a:endParaRPr lang="ru-RU"/>
        </a:p>
      </dgm:t>
    </dgm:pt>
    <dgm:pt modelId="{53371B6E-658A-4F31-B5CB-70FAEDAD3C91}" type="pres">
      <dgm:prSet presAssocID="{D9B116EE-E890-4F27-B4A0-BD8CF96AD5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E9879-7D03-4381-BFCB-535F9760EE92}" type="pres">
      <dgm:prSet presAssocID="{6C8B7879-FE74-45AA-9305-95839C84DD7A}" presName="circle1" presStyleLbl="node1" presStyleIdx="0" presStyleCnt="3"/>
      <dgm:spPr/>
    </dgm:pt>
    <dgm:pt modelId="{703C5357-608C-4114-AE39-1AE2900D0A48}" type="pres">
      <dgm:prSet presAssocID="{6C8B7879-FE74-45AA-9305-95839C84DD7A}" presName="space" presStyleCnt="0"/>
      <dgm:spPr/>
    </dgm:pt>
    <dgm:pt modelId="{490C93EC-B25B-4048-BC41-431E7BED57CF}" type="pres">
      <dgm:prSet presAssocID="{6C8B7879-FE74-45AA-9305-95839C84DD7A}" presName="rect1" presStyleLbl="alignAcc1" presStyleIdx="0" presStyleCnt="3"/>
      <dgm:spPr/>
      <dgm:t>
        <a:bodyPr/>
        <a:lstStyle/>
        <a:p>
          <a:endParaRPr lang="ru-RU"/>
        </a:p>
      </dgm:t>
    </dgm:pt>
    <dgm:pt modelId="{45481826-5042-4587-B3C3-45F804F9CB8D}" type="pres">
      <dgm:prSet presAssocID="{50486249-459D-4B5F-A394-950EB1781272}" presName="vertSpace2" presStyleLbl="node1" presStyleIdx="0" presStyleCnt="3"/>
      <dgm:spPr/>
    </dgm:pt>
    <dgm:pt modelId="{CD822447-B6C3-482B-89F5-E55A74FEF139}" type="pres">
      <dgm:prSet presAssocID="{50486249-459D-4B5F-A394-950EB1781272}" presName="circle2" presStyleLbl="node1" presStyleIdx="1" presStyleCnt="3"/>
      <dgm:spPr/>
    </dgm:pt>
    <dgm:pt modelId="{A09D1C8E-8DC8-47DD-AA78-E9C17A1CE9DC}" type="pres">
      <dgm:prSet presAssocID="{50486249-459D-4B5F-A394-950EB1781272}" presName="rect2" presStyleLbl="alignAcc1" presStyleIdx="1" presStyleCnt="3"/>
      <dgm:spPr/>
      <dgm:t>
        <a:bodyPr/>
        <a:lstStyle/>
        <a:p>
          <a:endParaRPr lang="ru-RU"/>
        </a:p>
      </dgm:t>
    </dgm:pt>
    <dgm:pt modelId="{615B6A03-DF85-491F-A38F-04249FBB73C6}" type="pres">
      <dgm:prSet presAssocID="{D2269C79-FDB3-401B-AA9E-166B807EA28E}" presName="vertSpace3" presStyleLbl="node1" presStyleIdx="1" presStyleCnt="3"/>
      <dgm:spPr/>
    </dgm:pt>
    <dgm:pt modelId="{6D61C89B-CEA3-4419-8917-E8FE057EC992}" type="pres">
      <dgm:prSet presAssocID="{D2269C79-FDB3-401B-AA9E-166B807EA28E}" presName="circle3" presStyleLbl="node1" presStyleIdx="2" presStyleCnt="3"/>
      <dgm:spPr/>
    </dgm:pt>
    <dgm:pt modelId="{0F9CE350-10F3-4770-80BD-38CBA5D67410}" type="pres">
      <dgm:prSet presAssocID="{D2269C79-FDB3-401B-AA9E-166B807EA28E}" presName="rect3" presStyleLbl="alignAcc1" presStyleIdx="2" presStyleCnt="3"/>
      <dgm:spPr/>
      <dgm:t>
        <a:bodyPr/>
        <a:lstStyle/>
        <a:p>
          <a:endParaRPr lang="ru-RU"/>
        </a:p>
      </dgm:t>
    </dgm:pt>
    <dgm:pt modelId="{40B96634-1A13-4CDD-B87D-77BFC72B4692}" type="pres">
      <dgm:prSet presAssocID="{6C8B7879-FE74-45AA-9305-95839C84DD7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10F4B-4BF0-47D2-92B5-91B0CF70D17C}" type="pres">
      <dgm:prSet presAssocID="{50486249-459D-4B5F-A394-950EB178127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D1136-08F8-420E-8A74-AE5EEFCF82CF}" type="pres">
      <dgm:prSet presAssocID="{D2269C79-FDB3-401B-AA9E-166B807EA28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8FDBF-B7B7-4654-978A-70E310C1B2EB}" srcId="{D9B116EE-E890-4F27-B4A0-BD8CF96AD50B}" destId="{D2269C79-FDB3-401B-AA9E-166B807EA28E}" srcOrd="2" destOrd="0" parTransId="{0A32A6BD-F041-4BA3-85CC-694E7DE4DAF2}" sibTransId="{4F142D33-DC09-496A-B09D-D28B387B9439}"/>
    <dgm:cxn modelId="{C5A67596-3EFA-4260-9DDD-B3A5A005BDA3}" type="presOf" srcId="{6C8B7879-FE74-45AA-9305-95839C84DD7A}" destId="{490C93EC-B25B-4048-BC41-431E7BED57CF}" srcOrd="0" destOrd="0" presId="urn:microsoft.com/office/officeart/2005/8/layout/target3"/>
    <dgm:cxn modelId="{BDBCC6E1-8FA3-4AB7-8853-B74914D6B6BD}" srcId="{D9B116EE-E890-4F27-B4A0-BD8CF96AD50B}" destId="{6C8B7879-FE74-45AA-9305-95839C84DD7A}" srcOrd="0" destOrd="0" parTransId="{0C8927B0-0F03-46EA-9CB9-B18C6CDFE18D}" sibTransId="{0DFD4B00-C998-4EE8-AEE8-7404212C1719}"/>
    <dgm:cxn modelId="{4DA8EA0C-E5CC-4A33-A0E2-D68ECEA56CE9}" type="presOf" srcId="{50486249-459D-4B5F-A394-950EB1781272}" destId="{A09D1C8E-8DC8-47DD-AA78-E9C17A1CE9DC}" srcOrd="0" destOrd="0" presId="urn:microsoft.com/office/officeart/2005/8/layout/target3"/>
    <dgm:cxn modelId="{50C72641-FE37-4CF9-AC1C-615024C5B1D7}" type="presOf" srcId="{6C8B7879-FE74-45AA-9305-95839C84DD7A}" destId="{40B96634-1A13-4CDD-B87D-77BFC72B4692}" srcOrd="1" destOrd="0" presId="urn:microsoft.com/office/officeart/2005/8/layout/target3"/>
    <dgm:cxn modelId="{F9DE2033-517F-403E-9B6B-FB6D43C5F3DB}" type="presOf" srcId="{D2269C79-FDB3-401B-AA9E-166B807EA28E}" destId="{9E7D1136-08F8-420E-8A74-AE5EEFCF82CF}" srcOrd="1" destOrd="0" presId="urn:microsoft.com/office/officeart/2005/8/layout/target3"/>
    <dgm:cxn modelId="{A9797B9E-87AA-4227-920C-D78E42BC760B}" srcId="{D9B116EE-E890-4F27-B4A0-BD8CF96AD50B}" destId="{50486249-459D-4B5F-A394-950EB1781272}" srcOrd="1" destOrd="0" parTransId="{4418AE63-9992-44E6-83A4-ED1C03AE8C78}" sibTransId="{A9FFF82C-7B5C-4705-9520-96C125F55FC2}"/>
    <dgm:cxn modelId="{225A82AF-C8F7-430B-BF0C-265CD232E705}" type="presOf" srcId="{D2269C79-FDB3-401B-AA9E-166B807EA28E}" destId="{0F9CE350-10F3-4770-80BD-38CBA5D67410}" srcOrd="0" destOrd="0" presId="urn:microsoft.com/office/officeart/2005/8/layout/target3"/>
    <dgm:cxn modelId="{995D4F67-C4DE-4F6D-8643-03AEF5F83A72}" type="presOf" srcId="{D9B116EE-E890-4F27-B4A0-BD8CF96AD50B}" destId="{53371B6E-658A-4F31-B5CB-70FAEDAD3C91}" srcOrd="0" destOrd="0" presId="urn:microsoft.com/office/officeart/2005/8/layout/target3"/>
    <dgm:cxn modelId="{635640F4-815A-4EAB-9C90-BE5D12B3084E}" type="presOf" srcId="{50486249-459D-4B5F-A394-950EB1781272}" destId="{D1210F4B-4BF0-47D2-92B5-91B0CF70D17C}" srcOrd="1" destOrd="0" presId="urn:microsoft.com/office/officeart/2005/8/layout/target3"/>
    <dgm:cxn modelId="{1637AB8B-B7AC-4658-8723-4400C703FD73}" type="presParOf" srcId="{53371B6E-658A-4F31-B5CB-70FAEDAD3C91}" destId="{12AE9879-7D03-4381-BFCB-535F9760EE92}" srcOrd="0" destOrd="0" presId="urn:microsoft.com/office/officeart/2005/8/layout/target3"/>
    <dgm:cxn modelId="{DEA32948-F8FF-43D6-BE95-DE9DC31F984C}" type="presParOf" srcId="{53371B6E-658A-4F31-B5CB-70FAEDAD3C91}" destId="{703C5357-608C-4114-AE39-1AE2900D0A48}" srcOrd="1" destOrd="0" presId="urn:microsoft.com/office/officeart/2005/8/layout/target3"/>
    <dgm:cxn modelId="{105661A6-8A75-4832-AE00-04A07807575C}" type="presParOf" srcId="{53371B6E-658A-4F31-B5CB-70FAEDAD3C91}" destId="{490C93EC-B25B-4048-BC41-431E7BED57CF}" srcOrd="2" destOrd="0" presId="urn:microsoft.com/office/officeart/2005/8/layout/target3"/>
    <dgm:cxn modelId="{C114F83D-A7AB-4EA0-A8F1-B40A7F6D7ABB}" type="presParOf" srcId="{53371B6E-658A-4F31-B5CB-70FAEDAD3C91}" destId="{45481826-5042-4587-B3C3-45F804F9CB8D}" srcOrd="3" destOrd="0" presId="urn:microsoft.com/office/officeart/2005/8/layout/target3"/>
    <dgm:cxn modelId="{2C9685A1-7469-445E-9718-367744C6D6DE}" type="presParOf" srcId="{53371B6E-658A-4F31-B5CB-70FAEDAD3C91}" destId="{CD822447-B6C3-482B-89F5-E55A74FEF139}" srcOrd="4" destOrd="0" presId="urn:microsoft.com/office/officeart/2005/8/layout/target3"/>
    <dgm:cxn modelId="{79E2A1C8-204A-400A-9CD3-7520BA39FD72}" type="presParOf" srcId="{53371B6E-658A-4F31-B5CB-70FAEDAD3C91}" destId="{A09D1C8E-8DC8-47DD-AA78-E9C17A1CE9DC}" srcOrd="5" destOrd="0" presId="urn:microsoft.com/office/officeart/2005/8/layout/target3"/>
    <dgm:cxn modelId="{70BE15FB-E7A7-4B26-B899-8D8053965859}" type="presParOf" srcId="{53371B6E-658A-4F31-B5CB-70FAEDAD3C91}" destId="{615B6A03-DF85-491F-A38F-04249FBB73C6}" srcOrd="6" destOrd="0" presId="urn:microsoft.com/office/officeart/2005/8/layout/target3"/>
    <dgm:cxn modelId="{07FBE174-CAFC-4788-A624-4077422BE10C}" type="presParOf" srcId="{53371B6E-658A-4F31-B5CB-70FAEDAD3C91}" destId="{6D61C89B-CEA3-4419-8917-E8FE057EC992}" srcOrd="7" destOrd="0" presId="urn:microsoft.com/office/officeart/2005/8/layout/target3"/>
    <dgm:cxn modelId="{C4F4A53E-8E91-4F27-958E-30D9DE36C39F}" type="presParOf" srcId="{53371B6E-658A-4F31-B5CB-70FAEDAD3C91}" destId="{0F9CE350-10F3-4770-80BD-38CBA5D67410}" srcOrd="8" destOrd="0" presId="urn:microsoft.com/office/officeart/2005/8/layout/target3"/>
    <dgm:cxn modelId="{77730447-3707-4931-9862-ED4A53226BA0}" type="presParOf" srcId="{53371B6E-658A-4F31-B5CB-70FAEDAD3C91}" destId="{40B96634-1A13-4CDD-B87D-77BFC72B4692}" srcOrd="9" destOrd="0" presId="urn:microsoft.com/office/officeart/2005/8/layout/target3"/>
    <dgm:cxn modelId="{A3A2B94A-C215-4E35-AB4E-FE5CBCA3F474}" type="presParOf" srcId="{53371B6E-658A-4F31-B5CB-70FAEDAD3C91}" destId="{D1210F4B-4BF0-47D2-92B5-91B0CF70D17C}" srcOrd="10" destOrd="0" presId="urn:microsoft.com/office/officeart/2005/8/layout/target3"/>
    <dgm:cxn modelId="{5F751BDB-F5C2-4761-8DE2-AA858D142415}" type="presParOf" srcId="{53371B6E-658A-4F31-B5CB-70FAEDAD3C91}" destId="{9E7D1136-08F8-420E-8A74-AE5EEFCF82C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116EE-E890-4F27-B4A0-BD8CF96AD5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86249-459D-4B5F-A394-950EB1781272}">
      <dgm:prSet/>
      <dgm:spPr/>
      <dgm:t>
        <a:bodyPr/>
        <a:lstStyle/>
        <a:p>
          <a:pPr algn="r" rtl="0"/>
          <a:r>
            <a:rPr lang="ru-RU" dirty="0" smtClean="0"/>
            <a:t>Для участия в Конкурсе подается заявка на участие в Конкурсе </a:t>
          </a:r>
          <a:endParaRPr lang="ru-RU" dirty="0"/>
        </a:p>
      </dgm:t>
    </dgm:pt>
    <dgm:pt modelId="{4418AE63-9992-44E6-83A4-ED1C03AE8C78}" type="parTrans" cxnId="{A9797B9E-87AA-4227-920C-D78E42BC760B}">
      <dgm:prSet/>
      <dgm:spPr/>
      <dgm:t>
        <a:bodyPr/>
        <a:lstStyle/>
        <a:p>
          <a:endParaRPr lang="ru-RU"/>
        </a:p>
      </dgm:t>
    </dgm:pt>
    <dgm:pt modelId="{A9FFF82C-7B5C-4705-9520-96C125F55FC2}" type="sibTrans" cxnId="{A9797B9E-87AA-4227-920C-D78E42BC760B}">
      <dgm:prSet/>
      <dgm:spPr/>
      <dgm:t>
        <a:bodyPr/>
        <a:lstStyle/>
        <a:p>
          <a:endParaRPr lang="ru-RU"/>
        </a:p>
      </dgm:t>
    </dgm:pt>
    <dgm:pt modelId="{D2269C79-FDB3-401B-AA9E-166B807EA28E}">
      <dgm:prSet/>
      <dgm:spPr/>
      <dgm:t>
        <a:bodyPr/>
        <a:lstStyle/>
        <a:p>
          <a:pPr algn="r" rtl="0"/>
          <a:r>
            <a:rPr lang="ru-RU" dirty="0" smtClean="0"/>
            <a:t>Каждый участник может подать не более одной заявки в каждой номинации</a:t>
          </a:r>
          <a:endParaRPr lang="ru-RU" dirty="0"/>
        </a:p>
      </dgm:t>
    </dgm:pt>
    <dgm:pt modelId="{0A32A6BD-F041-4BA3-85CC-694E7DE4DAF2}" type="parTrans" cxnId="{0798FDBF-B7B7-4654-978A-70E310C1B2EB}">
      <dgm:prSet/>
      <dgm:spPr/>
      <dgm:t>
        <a:bodyPr/>
        <a:lstStyle/>
        <a:p>
          <a:endParaRPr lang="ru-RU"/>
        </a:p>
      </dgm:t>
    </dgm:pt>
    <dgm:pt modelId="{4F142D33-DC09-496A-B09D-D28B387B9439}" type="sibTrans" cxnId="{0798FDBF-B7B7-4654-978A-70E310C1B2EB}">
      <dgm:prSet/>
      <dgm:spPr/>
      <dgm:t>
        <a:bodyPr/>
        <a:lstStyle/>
        <a:p>
          <a:endParaRPr lang="ru-RU"/>
        </a:p>
      </dgm:t>
    </dgm:pt>
    <dgm:pt modelId="{D8A43BAF-9E7C-4C88-95C9-BEA250B657DC}" type="pres">
      <dgm:prSet presAssocID="{D9B116EE-E890-4F27-B4A0-BD8CF96AD5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9DEAC7-58CD-435D-9F51-D77A2B9A6229}" type="pres">
      <dgm:prSet presAssocID="{50486249-459D-4B5F-A394-950EB1781272}" presName="thickLine" presStyleLbl="alignNode1" presStyleIdx="0" presStyleCnt="2"/>
      <dgm:spPr/>
    </dgm:pt>
    <dgm:pt modelId="{D069DE88-0F5A-431D-A5A2-6C41DA3835F7}" type="pres">
      <dgm:prSet presAssocID="{50486249-459D-4B5F-A394-950EB1781272}" presName="horz1" presStyleCnt="0"/>
      <dgm:spPr/>
    </dgm:pt>
    <dgm:pt modelId="{BF1AD04F-5E63-4DBB-9C08-5153FBCC34F6}" type="pres">
      <dgm:prSet presAssocID="{50486249-459D-4B5F-A394-950EB1781272}" presName="tx1" presStyleLbl="revTx" presStyleIdx="0" presStyleCnt="2" custLinFactNeighborX="-3842" custLinFactNeighborY="-6962"/>
      <dgm:spPr/>
      <dgm:t>
        <a:bodyPr/>
        <a:lstStyle/>
        <a:p>
          <a:endParaRPr lang="ru-RU"/>
        </a:p>
      </dgm:t>
    </dgm:pt>
    <dgm:pt modelId="{548252F4-3FA0-4863-A8DF-ED925ECF2B0C}" type="pres">
      <dgm:prSet presAssocID="{50486249-459D-4B5F-A394-950EB1781272}" presName="vert1" presStyleCnt="0"/>
      <dgm:spPr/>
    </dgm:pt>
    <dgm:pt modelId="{0B6C90AF-561B-4709-B83B-344F207E2284}" type="pres">
      <dgm:prSet presAssocID="{D2269C79-FDB3-401B-AA9E-166B807EA28E}" presName="thickLine" presStyleLbl="alignNode1" presStyleIdx="1" presStyleCnt="2"/>
      <dgm:spPr/>
    </dgm:pt>
    <dgm:pt modelId="{46440434-16AC-4B3C-8271-D540A97C20E3}" type="pres">
      <dgm:prSet presAssocID="{D2269C79-FDB3-401B-AA9E-166B807EA28E}" presName="horz1" presStyleCnt="0"/>
      <dgm:spPr/>
    </dgm:pt>
    <dgm:pt modelId="{8D6366DE-1ADF-468E-9DE8-192E86DE4AC5}" type="pres">
      <dgm:prSet presAssocID="{D2269C79-FDB3-401B-AA9E-166B807EA28E}" presName="tx1" presStyleLbl="revTx" presStyleIdx="1" presStyleCnt="2"/>
      <dgm:spPr/>
      <dgm:t>
        <a:bodyPr/>
        <a:lstStyle/>
        <a:p>
          <a:endParaRPr lang="ru-RU"/>
        </a:p>
      </dgm:t>
    </dgm:pt>
    <dgm:pt modelId="{DB37A2AB-9A75-4D7A-95FB-A21C727E50B8}" type="pres">
      <dgm:prSet presAssocID="{D2269C79-FDB3-401B-AA9E-166B807EA28E}" presName="vert1" presStyleCnt="0"/>
      <dgm:spPr/>
    </dgm:pt>
  </dgm:ptLst>
  <dgm:cxnLst>
    <dgm:cxn modelId="{0798FDBF-B7B7-4654-978A-70E310C1B2EB}" srcId="{D9B116EE-E890-4F27-B4A0-BD8CF96AD50B}" destId="{D2269C79-FDB3-401B-AA9E-166B807EA28E}" srcOrd="1" destOrd="0" parTransId="{0A32A6BD-F041-4BA3-85CC-694E7DE4DAF2}" sibTransId="{4F142D33-DC09-496A-B09D-D28B387B9439}"/>
    <dgm:cxn modelId="{0DC2FFC9-F8AB-49B0-A921-F0A02C8C7638}" type="presOf" srcId="{50486249-459D-4B5F-A394-950EB1781272}" destId="{BF1AD04F-5E63-4DBB-9C08-5153FBCC34F6}" srcOrd="0" destOrd="0" presId="urn:microsoft.com/office/officeart/2008/layout/LinedList"/>
    <dgm:cxn modelId="{DC3FE08D-286B-41AE-8D8E-9AE5EDC4DC24}" type="presOf" srcId="{D9B116EE-E890-4F27-B4A0-BD8CF96AD50B}" destId="{D8A43BAF-9E7C-4C88-95C9-BEA250B657DC}" srcOrd="0" destOrd="0" presId="urn:microsoft.com/office/officeart/2008/layout/LinedList"/>
    <dgm:cxn modelId="{1020F549-D9B4-45C6-8B04-88724D1282C0}" type="presOf" srcId="{D2269C79-FDB3-401B-AA9E-166B807EA28E}" destId="{8D6366DE-1ADF-468E-9DE8-192E86DE4AC5}" srcOrd="0" destOrd="0" presId="urn:microsoft.com/office/officeart/2008/layout/LinedList"/>
    <dgm:cxn modelId="{A9797B9E-87AA-4227-920C-D78E42BC760B}" srcId="{D9B116EE-E890-4F27-B4A0-BD8CF96AD50B}" destId="{50486249-459D-4B5F-A394-950EB1781272}" srcOrd="0" destOrd="0" parTransId="{4418AE63-9992-44E6-83A4-ED1C03AE8C78}" sibTransId="{A9FFF82C-7B5C-4705-9520-96C125F55FC2}"/>
    <dgm:cxn modelId="{A81AAE9F-D7C8-4ADA-A377-1CAB91786745}" type="presParOf" srcId="{D8A43BAF-9E7C-4C88-95C9-BEA250B657DC}" destId="{E09DEAC7-58CD-435D-9F51-D77A2B9A6229}" srcOrd="0" destOrd="0" presId="urn:microsoft.com/office/officeart/2008/layout/LinedList"/>
    <dgm:cxn modelId="{8FFDB3A9-73BF-4675-A4F5-265F49E88A51}" type="presParOf" srcId="{D8A43BAF-9E7C-4C88-95C9-BEA250B657DC}" destId="{D069DE88-0F5A-431D-A5A2-6C41DA3835F7}" srcOrd="1" destOrd="0" presId="urn:microsoft.com/office/officeart/2008/layout/LinedList"/>
    <dgm:cxn modelId="{8D6F102F-EC1E-43E2-9953-8934AC830676}" type="presParOf" srcId="{D069DE88-0F5A-431D-A5A2-6C41DA3835F7}" destId="{BF1AD04F-5E63-4DBB-9C08-5153FBCC34F6}" srcOrd="0" destOrd="0" presId="urn:microsoft.com/office/officeart/2008/layout/LinedList"/>
    <dgm:cxn modelId="{5E6EC4D7-4228-40ED-AE19-E10C421A513F}" type="presParOf" srcId="{D069DE88-0F5A-431D-A5A2-6C41DA3835F7}" destId="{548252F4-3FA0-4863-A8DF-ED925ECF2B0C}" srcOrd="1" destOrd="0" presId="urn:microsoft.com/office/officeart/2008/layout/LinedList"/>
    <dgm:cxn modelId="{D9F1A7C2-63A5-4902-8A9E-055DDFDE528A}" type="presParOf" srcId="{D8A43BAF-9E7C-4C88-95C9-BEA250B657DC}" destId="{0B6C90AF-561B-4709-B83B-344F207E2284}" srcOrd="2" destOrd="0" presId="urn:microsoft.com/office/officeart/2008/layout/LinedList"/>
    <dgm:cxn modelId="{9994790F-031B-47D2-AC6F-D72601E92363}" type="presParOf" srcId="{D8A43BAF-9E7C-4C88-95C9-BEA250B657DC}" destId="{46440434-16AC-4B3C-8271-D540A97C20E3}" srcOrd="3" destOrd="0" presId="urn:microsoft.com/office/officeart/2008/layout/LinedList"/>
    <dgm:cxn modelId="{A9555C54-F2B2-4631-99D8-10F241AD2507}" type="presParOf" srcId="{46440434-16AC-4B3C-8271-D540A97C20E3}" destId="{8D6366DE-1ADF-468E-9DE8-192E86DE4AC5}" srcOrd="0" destOrd="0" presId="urn:microsoft.com/office/officeart/2008/layout/LinedList"/>
    <dgm:cxn modelId="{DAF703E5-3AE9-45F3-8365-1FF1FD37C371}" type="presParOf" srcId="{46440434-16AC-4B3C-8271-D540A97C20E3}" destId="{DB37A2AB-9A75-4D7A-95FB-A21C727E50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7F67B-45DB-4243-A0C5-65A6E76A0C94}">
      <dsp:nvSpPr>
        <dsp:cNvPr id="0" name=""/>
        <dsp:cNvSpPr/>
      </dsp:nvSpPr>
      <dsp:spPr>
        <a:xfrm rot="5400000">
          <a:off x="-154415" y="157086"/>
          <a:ext cx="1029436" cy="720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54415" y="157086"/>
        <a:ext cx="1029436" cy="720605"/>
      </dsp:txXfrm>
    </dsp:sp>
    <dsp:sp modelId="{6BABA264-3F04-48DE-8190-08AF04A75E25}">
      <dsp:nvSpPr>
        <dsp:cNvPr id="0" name=""/>
        <dsp:cNvSpPr/>
      </dsp:nvSpPr>
      <dsp:spPr>
        <a:xfrm rot="5400000">
          <a:off x="3966968" y="-3243692"/>
          <a:ext cx="669133" cy="7161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Образ жизни </a:t>
          </a:r>
          <a:endParaRPr lang="ru-RU" sz="2000" kern="1200" dirty="0"/>
        </a:p>
      </dsp:txBody>
      <dsp:txXfrm rot="5400000">
        <a:off x="3966968" y="-3243692"/>
        <a:ext cx="669133" cy="7161860"/>
      </dsp:txXfrm>
    </dsp:sp>
    <dsp:sp modelId="{9C5B266C-A8D6-4B4A-ADAD-98147A6B20E6}">
      <dsp:nvSpPr>
        <dsp:cNvPr id="0" name=""/>
        <dsp:cNvSpPr/>
      </dsp:nvSpPr>
      <dsp:spPr>
        <a:xfrm rot="5400000">
          <a:off x="-154415" y="1089744"/>
          <a:ext cx="1029436" cy="720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4415" y="1089744"/>
        <a:ext cx="1029436" cy="720605"/>
      </dsp:txXfrm>
    </dsp:sp>
    <dsp:sp modelId="{B4CCA401-450C-428D-8936-CE11AC8A6FA3}">
      <dsp:nvSpPr>
        <dsp:cNvPr id="0" name=""/>
        <dsp:cNvSpPr/>
      </dsp:nvSpPr>
      <dsp:spPr>
        <a:xfrm rot="5400000">
          <a:off x="3966968" y="-2311034"/>
          <a:ext cx="669133" cy="7161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Ответственное отношение к своему здоровью </a:t>
          </a:r>
          <a:endParaRPr lang="ru-RU" sz="2000" kern="1200" dirty="0"/>
        </a:p>
      </dsp:txBody>
      <dsp:txXfrm rot="5400000">
        <a:off x="3966968" y="-2311034"/>
        <a:ext cx="669133" cy="7161860"/>
      </dsp:txXfrm>
    </dsp:sp>
    <dsp:sp modelId="{35A0DA3D-D1E8-4727-B12C-91421717A134}">
      <dsp:nvSpPr>
        <dsp:cNvPr id="0" name=""/>
        <dsp:cNvSpPr/>
      </dsp:nvSpPr>
      <dsp:spPr>
        <a:xfrm rot="5400000">
          <a:off x="-154415" y="2022402"/>
          <a:ext cx="1029436" cy="720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4415" y="2022402"/>
        <a:ext cx="1029436" cy="720605"/>
      </dsp:txXfrm>
    </dsp:sp>
    <dsp:sp modelId="{8C7FC912-20C4-465B-A7D2-718363840662}">
      <dsp:nvSpPr>
        <dsp:cNvPr id="0" name=""/>
        <dsp:cNvSpPr/>
      </dsp:nvSpPr>
      <dsp:spPr>
        <a:xfrm rot="5400000">
          <a:off x="3966968" y="-1378376"/>
          <a:ext cx="669133" cy="7161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Низкая мотивация населения к ЗОЖ </a:t>
          </a:r>
          <a:endParaRPr lang="ru-RU" sz="2000" kern="1200" dirty="0"/>
        </a:p>
      </dsp:txBody>
      <dsp:txXfrm rot="5400000">
        <a:off x="3966968" y="-1378376"/>
        <a:ext cx="669133" cy="7161860"/>
      </dsp:txXfrm>
    </dsp:sp>
    <dsp:sp modelId="{4CD654AD-C308-4BC4-AC07-0486C773752E}">
      <dsp:nvSpPr>
        <dsp:cNvPr id="0" name=""/>
        <dsp:cNvSpPr/>
      </dsp:nvSpPr>
      <dsp:spPr>
        <a:xfrm rot="5400000">
          <a:off x="-154415" y="2955060"/>
          <a:ext cx="1029436" cy="720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54415" y="2955060"/>
        <a:ext cx="1029436" cy="720605"/>
      </dsp:txXfrm>
    </dsp:sp>
    <dsp:sp modelId="{A1A4328C-937B-4064-BC25-8700F51AAADF}">
      <dsp:nvSpPr>
        <dsp:cNvPr id="0" name=""/>
        <dsp:cNvSpPr/>
      </dsp:nvSpPr>
      <dsp:spPr>
        <a:xfrm rot="5400000">
          <a:off x="3966968" y="-445718"/>
          <a:ext cx="669133" cy="7161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Недостаточное внимание трудоспособного населения к своему здоровью </a:t>
          </a:r>
          <a:endParaRPr lang="ru-RU" sz="2000" kern="1200" dirty="0"/>
        </a:p>
      </dsp:txBody>
      <dsp:txXfrm rot="5400000">
        <a:off x="3966968" y="-445718"/>
        <a:ext cx="669133" cy="7161860"/>
      </dsp:txXfrm>
    </dsp:sp>
    <dsp:sp modelId="{89BD42DA-3923-4C66-B09C-A9F26DFCE226}">
      <dsp:nvSpPr>
        <dsp:cNvPr id="0" name=""/>
        <dsp:cNvSpPr/>
      </dsp:nvSpPr>
      <dsp:spPr>
        <a:xfrm rot="5400000">
          <a:off x="-154415" y="3887718"/>
          <a:ext cx="1029436" cy="720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5400000">
        <a:off x="-154415" y="3887718"/>
        <a:ext cx="1029436" cy="720605"/>
      </dsp:txXfrm>
    </dsp:sp>
    <dsp:sp modelId="{61EC4088-569F-4D25-9D46-36ED9974BE17}">
      <dsp:nvSpPr>
        <dsp:cNvPr id="0" name=""/>
        <dsp:cNvSpPr/>
      </dsp:nvSpPr>
      <dsp:spPr>
        <a:xfrm rot="5400000">
          <a:off x="3966968" y="486939"/>
          <a:ext cx="669133" cy="7161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Ответственные организационные структуры </a:t>
          </a:r>
          <a:endParaRPr lang="ru-RU" sz="2000" kern="1200" dirty="0"/>
        </a:p>
      </dsp:txBody>
      <dsp:txXfrm rot="5400000">
        <a:off x="3966968" y="486939"/>
        <a:ext cx="669133" cy="7161860"/>
      </dsp:txXfrm>
    </dsp:sp>
    <dsp:sp modelId="{E7F75C62-AA81-43EE-88FF-B6A44F081A64}">
      <dsp:nvSpPr>
        <dsp:cNvPr id="0" name=""/>
        <dsp:cNvSpPr/>
      </dsp:nvSpPr>
      <dsp:spPr>
        <a:xfrm rot="5400000">
          <a:off x="-154415" y="4820376"/>
          <a:ext cx="1029436" cy="7206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</a:t>
          </a:r>
          <a:endParaRPr lang="ru-RU" sz="2000" kern="1200" dirty="0"/>
        </a:p>
      </dsp:txBody>
      <dsp:txXfrm rot="5400000">
        <a:off x="-154415" y="4820376"/>
        <a:ext cx="1029436" cy="720605"/>
      </dsp:txXfrm>
    </dsp:sp>
    <dsp:sp modelId="{EE598F1E-50DE-4FA2-B811-DEDCA845F83E}">
      <dsp:nvSpPr>
        <dsp:cNvPr id="0" name=""/>
        <dsp:cNvSpPr/>
      </dsp:nvSpPr>
      <dsp:spPr>
        <a:xfrm rot="5400000">
          <a:off x="3966968" y="1419597"/>
          <a:ext cx="669133" cy="7161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Уровень и доступность медицинской помощи </a:t>
          </a:r>
          <a:endParaRPr lang="ru-RU" sz="2000" kern="1200" dirty="0"/>
        </a:p>
      </dsp:txBody>
      <dsp:txXfrm rot="5400000">
        <a:off x="3966968" y="1419597"/>
        <a:ext cx="669133" cy="7161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82C27-5117-40C5-B036-0A1B2C9236E5}">
      <dsp:nvSpPr>
        <dsp:cNvPr id="0" name=""/>
        <dsp:cNvSpPr/>
      </dsp:nvSpPr>
      <dsp:spPr>
        <a:xfrm>
          <a:off x="0" y="2322"/>
          <a:ext cx="7886699" cy="76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изучение и распространение опыта внедрения </a:t>
          </a:r>
          <a:r>
            <a:rPr lang="ru-RU" sz="1600" kern="1200" dirty="0" err="1" smtClean="0"/>
            <a:t>здоровьесберегающих</a:t>
          </a:r>
          <a:r>
            <a:rPr lang="ru-RU" sz="1600" kern="1200" dirty="0" smtClean="0"/>
            <a:t> программ и технологий;</a:t>
          </a:r>
          <a:endParaRPr lang="ru-RU" sz="1600" kern="1200" dirty="0"/>
        </a:p>
      </dsp:txBody>
      <dsp:txXfrm>
        <a:off x="0" y="2322"/>
        <a:ext cx="7886699" cy="764395"/>
      </dsp:txXfrm>
    </dsp:sp>
    <dsp:sp modelId="{ABD14B25-0B9B-485A-ADB7-54E98553C646}">
      <dsp:nvSpPr>
        <dsp:cNvPr id="0" name=""/>
        <dsp:cNvSpPr/>
      </dsp:nvSpPr>
      <dsp:spPr>
        <a:xfrm>
          <a:off x="0" y="779106"/>
          <a:ext cx="7886699" cy="76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пропаганда здорового образа жизни;</a:t>
          </a:r>
          <a:endParaRPr lang="ru-RU" sz="1600" kern="1200"/>
        </a:p>
      </dsp:txBody>
      <dsp:txXfrm>
        <a:off x="0" y="779106"/>
        <a:ext cx="7886699" cy="764395"/>
      </dsp:txXfrm>
    </dsp:sp>
    <dsp:sp modelId="{BDA4A9A3-26D8-4E6D-8485-6EB41DDFC4D9}">
      <dsp:nvSpPr>
        <dsp:cNvPr id="0" name=""/>
        <dsp:cNvSpPr/>
      </dsp:nvSpPr>
      <dsp:spPr>
        <a:xfrm>
          <a:off x="0" y="1555891"/>
          <a:ext cx="7886699" cy="76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вовлечение работников предприятий и организаций в занятия физической культурой, спортом и туризмом;</a:t>
          </a:r>
          <a:endParaRPr lang="ru-RU" sz="1600" kern="1200"/>
        </a:p>
      </dsp:txBody>
      <dsp:txXfrm>
        <a:off x="0" y="1555891"/>
        <a:ext cx="7886699" cy="764395"/>
      </dsp:txXfrm>
    </dsp:sp>
    <dsp:sp modelId="{EA4BF38F-9116-4D79-B4B9-7501BA96BE03}">
      <dsp:nvSpPr>
        <dsp:cNvPr id="0" name=""/>
        <dsp:cNvSpPr/>
      </dsp:nvSpPr>
      <dsp:spPr>
        <a:xfrm>
          <a:off x="0" y="2332676"/>
          <a:ext cx="7886699" cy="76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формирование навыков здорового образа жизни;</a:t>
          </a:r>
          <a:endParaRPr lang="ru-RU" sz="1600" kern="1200"/>
        </a:p>
      </dsp:txBody>
      <dsp:txXfrm>
        <a:off x="0" y="2332676"/>
        <a:ext cx="7886699" cy="764395"/>
      </dsp:txXfrm>
    </dsp:sp>
    <dsp:sp modelId="{927D4DEC-9B60-4AC7-BA2F-B0B6BAEC7531}">
      <dsp:nvSpPr>
        <dsp:cNvPr id="0" name=""/>
        <dsp:cNvSpPr/>
      </dsp:nvSpPr>
      <dsp:spPr>
        <a:xfrm>
          <a:off x="0" y="3109460"/>
          <a:ext cx="7886699" cy="76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повышение заинтересованности работодателей в создании условий, обеспечивающих сохранение и укрепление здоровья работников, улучшение эмоционального микроклимата в коллективе, профилактика профессионального выгорания;</a:t>
          </a:r>
          <a:endParaRPr lang="ru-RU" sz="1600" kern="1200"/>
        </a:p>
      </dsp:txBody>
      <dsp:txXfrm>
        <a:off x="0" y="3109460"/>
        <a:ext cx="7886699" cy="764395"/>
      </dsp:txXfrm>
    </dsp:sp>
    <dsp:sp modelId="{B07DD273-FBF5-46F9-8D3F-15BEF236BDA9}">
      <dsp:nvSpPr>
        <dsp:cNvPr id="0" name=""/>
        <dsp:cNvSpPr/>
      </dsp:nvSpPr>
      <dsp:spPr>
        <a:xfrm>
          <a:off x="0" y="3886245"/>
          <a:ext cx="7886699" cy="764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мотивирование работников к сохранению и укреплению своего здоровья.</a:t>
          </a:r>
          <a:endParaRPr lang="ru-RU" sz="1600" kern="1200"/>
        </a:p>
      </dsp:txBody>
      <dsp:txXfrm>
        <a:off x="0" y="3886245"/>
        <a:ext cx="7886699" cy="7643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49840-9131-4595-A056-7176832D342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6318F-CAB1-4D81-B175-853B84D9B138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лучшая практика по пропаганде здорового образа жизни и отказа от вредных привычек</a:t>
          </a:r>
          <a:endParaRPr lang="ru-RU" sz="2600" kern="1200" dirty="0"/>
        </a:p>
      </dsp:txBody>
      <dsp:txXfrm>
        <a:off x="604289" y="435133"/>
        <a:ext cx="7222685" cy="870267"/>
      </dsp:txXfrm>
    </dsp:sp>
    <dsp:sp modelId="{C1B27AAF-9838-4451-AEBE-EA82404F68DE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5DFC4-4E02-4D0E-8A8E-B38857C19B7C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лучшая практика сохранения и укрепления здоровья на рабочем месте</a:t>
          </a:r>
          <a:endParaRPr lang="ru-RU" sz="2600" kern="1200" dirty="0"/>
        </a:p>
      </dsp:txBody>
      <dsp:txXfrm>
        <a:off x="920631" y="1740535"/>
        <a:ext cx="6906343" cy="870267"/>
      </dsp:txXfrm>
    </dsp:sp>
    <dsp:sp modelId="{7E61DB49-EC48-4201-A0E7-AF0413562CC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E3923-01AE-4459-8F3D-95058A575453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лучшая практика сохранения и укрепления здоровья детей</a:t>
          </a:r>
          <a:endParaRPr lang="ru-RU" sz="2600" kern="1200" dirty="0"/>
        </a:p>
      </dsp:txBody>
      <dsp:txXfrm>
        <a:off x="604289" y="3045936"/>
        <a:ext cx="7222685" cy="870267"/>
      </dsp:txXfrm>
    </dsp:sp>
    <dsp:sp modelId="{7D3D5D4A-9524-4593-9A6F-04661F1199E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E9879-7D03-4381-BFCB-535F9760EE92}">
      <dsp:nvSpPr>
        <dsp:cNvPr id="0" name=""/>
        <dsp:cNvSpPr/>
      </dsp:nvSpPr>
      <dsp:spPr>
        <a:xfrm>
          <a:off x="0" y="0"/>
          <a:ext cx="2873376" cy="28733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C93EC-B25B-4048-BC41-431E7BED57CF}">
      <dsp:nvSpPr>
        <dsp:cNvPr id="0" name=""/>
        <dsp:cNvSpPr/>
      </dsp:nvSpPr>
      <dsp:spPr>
        <a:xfrm>
          <a:off x="1436688" y="0"/>
          <a:ext cx="6450011" cy="2873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Муниципальные образования</a:t>
          </a:r>
          <a:endParaRPr lang="ru-RU" sz="3700" kern="1200" dirty="0"/>
        </a:p>
      </dsp:txBody>
      <dsp:txXfrm>
        <a:off x="1436688" y="0"/>
        <a:ext cx="6450011" cy="862014"/>
      </dsp:txXfrm>
    </dsp:sp>
    <dsp:sp modelId="{CD822447-B6C3-482B-89F5-E55A74FEF139}">
      <dsp:nvSpPr>
        <dsp:cNvPr id="0" name=""/>
        <dsp:cNvSpPr/>
      </dsp:nvSpPr>
      <dsp:spPr>
        <a:xfrm>
          <a:off x="502841" y="862014"/>
          <a:ext cx="1867692" cy="18676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D1C8E-8DC8-47DD-AA78-E9C17A1CE9DC}">
      <dsp:nvSpPr>
        <dsp:cNvPr id="0" name=""/>
        <dsp:cNvSpPr/>
      </dsp:nvSpPr>
      <dsp:spPr>
        <a:xfrm>
          <a:off x="1436688" y="862014"/>
          <a:ext cx="6450011" cy="18676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Учреждения</a:t>
          </a:r>
          <a:endParaRPr lang="ru-RU" sz="3700" kern="1200"/>
        </a:p>
      </dsp:txBody>
      <dsp:txXfrm>
        <a:off x="1436688" y="862014"/>
        <a:ext cx="6450011" cy="862011"/>
      </dsp:txXfrm>
    </dsp:sp>
    <dsp:sp modelId="{6D61C89B-CEA3-4419-8917-E8FE057EC992}">
      <dsp:nvSpPr>
        <dsp:cNvPr id="0" name=""/>
        <dsp:cNvSpPr/>
      </dsp:nvSpPr>
      <dsp:spPr>
        <a:xfrm>
          <a:off x="1005682" y="1724026"/>
          <a:ext cx="862011" cy="8620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CE350-10F3-4770-80BD-38CBA5D67410}">
      <dsp:nvSpPr>
        <dsp:cNvPr id="0" name=""/>
        <dsp:cNvSpPr/>
      </dsp:nvSpPr>
      <dsp:spPr>
        <a:xfrm>
          <a:off x="1436688" y="1724026"/>
          <a:ext cx="6450011" cy="862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Предприятия и организации</a:t>
          </a:r>
          <a:endParaRPr lang="ru-RU" sz="3700" kern="1200"/>
        </a:p>
      </dsp:txBody>
      <dsp:txXfrm>
        <a:off x="1436688" y="1724026"/>
        <a:ext cx="6450011" cy="8620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9DEAC7-58CD-435D-9F51-D77A2B9A6229}">
      <dsp:nvSpPr>
        <dsp:cNvPr id="0" name=""/>
        <dsp:cNvSpPr/>
      </dsp:nvSpPr>
      <dsp:spPr>
        <a:xfrm>
          <a:off x="0" y="0"/>
          <a:ext cx="34946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AD04F-5E63-4DBB-9C08-5153FBCC34F6}">
      <dsp:nvSpPr>
        <dsp:cNvPr id="0" name=""/>
        <dsp:cNvSpPr/>
      </dsp:nvSpPr>
      <dsp:spPr>
        <a:xfrm>
          <a:off x="0" y="0"/>
          <a:ext cx="3494617" cy="2439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Для участия в Конкурсе подается заявка на участие в Конкурсе </a:t>
          </a:r>
          <a:endParaRPr lang="ru-RU" sz="3100" kern="1200" dirty="0"/>
        </a:p>
      </dsp:txBody>
      <dsp:txXfrm>
        <a:off x="0" y="0"/>
        <a:ext cx="3494617" cy="2439988"/>
      </dsp:txXfrm>
    </dsp:sp>
    <dsp:sp modelId="{0B6C90AF-561B-4709-B83B-344F207E2284}">
      <dsp:nvSpPr>
        <dsp:cNvPr id="0" name=""/>
        <dsp:cNvSpPr/>
      </dsp:nvSpPr>
      <dsp:spPr>
        <a:xfrm>
          <a:off x="0" y="2439988"/>
          <a:ext cx="34946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366DE-1ADF-468E-9DE8-192E86DE4AC5}">
      <dsp:nvSpPr>
        <dsp:cNvPr id="0" name=""/>
        <dsp:cNvSpPr/>
      </dsp:nvSpPr>
      <dsp:spPr>
        <a:xfrm>
          <a:off x="0" y="2439988"/>
          <a:ext cx="3494617" cy="2439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Каждый участник может подать не более одной заявки в каждой номинации</a:t>
          </a:r>
          <a:endParaRPr lang="ru-RU" sz="3100" kern="1200" dirty="0"/>
        </a:p>
      </dsp:txBody>
      <dsp:txXfrm>
        <a:off x="0" y="2439988"/>
        <a:ext cx="3494617" cy="2439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3D87E9-B89C-4A2C-9575-13A011BE4563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642362-6B25-42F3-BDCB-82B6352888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433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0C85-4CF7-4BE1-A877-3277209AA304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F6EB3-E386-4805-BBE3-A7F74622AD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744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7AE5-3FF7-4B3D-91A7-50B31480389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AEF4-EA35-4915-A782-AAB66E7E32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35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C8DC-8146-42C2-A7EF-47D7E381B107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2D78-0CFB-4879-B793-7EAFD61F7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02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9E6B-511B-4C07-88A8-F18EC903039A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B597-DC33-4705-A651-D3EB4B3A3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59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5CDD-C55D-4786-ABCF-1DAD6477E404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AE57-F39B-49BB-9EE5-152BC423A6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460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DDF0-7D11-4830-82FF-74C983A5E29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340F8-1E12-4695-A7E3-01ECA3C286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745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95CD-D1F8-4FAE-8FE2-A890F84374A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23A5-98A6-45CA-8AD2-0C7FECB08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09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3D41-084E-454B-B283-6A8E973B092C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B111-8887-4C81-8334-436B75F42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44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64B6-CE2C-4C8E-9815-DAE801817BFF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AE4A-4937-42D5-9239-70F3278E0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438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0761-D7FB-4A5C-A543-54F4956AD62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DAF4-52F6-40F3-802F-41055DCF4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3647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A0A3-973D-4BA1-B8D0-C211D1DBA0A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C7C3B-FDA5-4C63-9FFF-6B6D999F8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596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89C4-8DDD-49B8-A6CA-96B75536906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A7C-7EC6-4171-AA61-0D2FAC4F7E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118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C5EC-E121-452F-A94D-392D144833C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D91A-2FEF-44A7-97FA-55786CA5D5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773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E22-F9DC-48D9-AD62-6B1E27A7DE77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6945-30DA-490B-A8B3-37E32B6205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717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09D-F06B-4C50-9062-83764354F8C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BD8CE-20F9-4F1D-AAB8-0DF78B16A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616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6B8F-3F85-4952-802C-38A65ED35E49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C976A-A105-4ACE-8A25-B3B6BEB988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978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5FA8-FCD7-4EAD-B367-0AEAA0DD9CE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D7D8-0DA1-4A17-89C1-3D789B189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08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962B-E7C5-4B6C-90F5-872AB535BC5E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2D7E-6F3B-443A-A951-C7C98A05C2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62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7D8F-9548-45CE-B76F-DEC280A97059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545E-05E2-4DDD-AF65-139D88427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401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A8F5-E655-4BCF-BF75-DBBDEB9631A9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E90A-A521-4E5E-B8A0-BC8CE4CF1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0E62-384E-4480-83F0-9DABDBE40CC6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8B444-E81B-4337-A9AC-AE454B14D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55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AF77-2EAD-40C9-B839-70AFBFAA5BEC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0818A-2BC0-4AB4-9998-C652D91BE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16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A92EB2-EB2A-4368-A3CC-EE4D32780680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895A9B1-F285-4A62-813B-F249FB2FB6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255835-BADA-4FB2-AC67-06925A24FCD1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D7959D-DDA2-420C-B217-72A65A075B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smobelgorod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881" y="2649538"/>
            <a:ext cx="7251700" cy="1752600"/>
          </a:xfrm>
          <a:extLst/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РЕАЛИЗАЦИИ СОВМЕСТНОГО ПРОЕКТА АССОЦИАЦИИ «СОВЕТ МУНИЦИПАЛЬНЫХ ОБРАЗОВАНИЙ  БЕЛГОРОДСКОЙ ОБЛАСТИ» И ДЕПАРТАМЕНТА ЗДРАВООХРАНЕНИЯ БЕЛГОРОДСКОЙ ОБЛАСТИ В СФЕРЕ УКРЕПЛЕНИЯ ОБЩЕСТВЕННОГО ЗДОРОВЬЯ В БЕЛГОРОДСКОЙ ОБЛАСТИ  В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ГОДУ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1600"/>
            <a:ext cx="2635251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60513" y="6305550"/>
            <a:ext cx="6040437" cy="5524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40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21907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2641448"/>
            <a:ext cx="7886700" cy="22637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</a:rPr>
              <a:t>Рассмотрение </a:t>
            </a:r>
            <a:r>
              <a:rPr lang="ru-RU" dirty="0">
                <a:latin typeface="Times New Roman" panose="02020603050405020304" pitchFamily="18" charset="0"/>
              </a:rPr>
              <a:t>Заявок и материалов участников Конкурса</a:t>
            </a:r>
            <a:r>
              <a:rPr lang="ru-RU" dirty="0" smtClean="0">
                <a:latin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</a:rPr>
              <a:t>полноты, качества и достоверности представленных материалов.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18635" y="118533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Порядок проведения конкурса: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1309" y="1334886"/>
            <a:ext cx="36812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</a:rPr>
              <a:t>Второй этап </a:t>
            </a:r>
            <a:r>
              <a:rPr lang="ru-RU" sz="2800" dirty="0">
                <a:latin typeface="Times New Roman" panose="02020603050405020304" pitchFamily="18" charset="0"/>
              </a:rPr>
              <a:t>включает: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4888" y="1858106"/>
            <a:ext cx="375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(с 5 октября по 30 ноября 2021 года)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17917" y="4381631"/>
            <a:ext cx="1962151" cy="18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299" y="2272116"/>
            <a:ext cx="8183035" cy="37667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подведение итогов Конкурса.</a:t>
            </a:r>
          </a:p>
          <a:p>
            <a:r>
              <a:rPr lang="ru-RU" dirty="0"/>
              <a:t>Определение победителей конкурса принимается решением конкурсной комиссии простым большинством голосов. Председатель конкурсной комиссии обладает правом решающего голоса. Решение конкурсной комиссии оформляется протоколом в течение трех рабочих дней со дня его принятия и подписывается председателем и секретарем.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18635" y="118533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Порядок проведения конкурса: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1309" y="1334886"/>
            <a:ext cx="36451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</a:rPr>
              <a:t>Третий этап </a:t>
            </a:r>
            <a:r>
              <a:rPr lang="ru-RU" sz="2800" dirty="0">
                <a:latin typeface="Times New Roman" panose="02020603050405020304" pitchFamily="18" charset="0"/>
              </a:rPr>
              <a:t>включает: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8315" y="1858106"/>
            <a:ext cx="292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(с 1 по 3 декабря 2021 года)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3749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838" y="2559050"/>
            <a:ext cx="7251700" cy="175260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</a:t>
            </a:r>
            <a:b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внимание!</a:t>
            </a:r>
            <a:endParaRPr lang="ru-RU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101600"/>
            <a:ext cx="2635251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xmlns="" id="{95488525-E939-473A-8E3B-2E01F64A5EF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89516" y="94409"/>
            <a:ext cx="7886700" cy="8679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altLang="ru-RU" sz="2800" b="1" cap="all" dirty="0" smtClean="0">
                <a:solidFill>
                  <a:srgbClr val="215968"/>
                </a:solidFill>
                <a:latin typeface="Calibri" panose="020F0502020204030204" pitchFamily="34" charset="0"/>
              </a:rPr>
              <a:t>Сохранение </a:t>
            </a:r>
            <a:r>
              <a:rPr lang="ru-RU" altLang="ru-RU" sz="2800" b="1" cap="all" dirty="0">
                <a:solidFill>
                  <a:srgbClr val="215968"/>
                </a:solidFill>
                <a:latin typeface="Calibri" panose="020F0502020204030204" pitchFamily="34" charset="0"/>
              </a:rPr>
              <a:t>трудоспособного населения как социально-экономический вызов</a:t>
            </a:r>
            <a:endParaRPr lang="ru-RU" altLang="ru-RU" sz="2800" b="1" cap="all" dirty="0">
              <a:solidFill>
                <a:srgbClr val="215968"/>
              </a:solidFill>
              <a:latin typeface="+mj-lt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3412004216"/>
              </p:ext>
            </p:extLst>
          </p:nvPr>
        </p:nvGraphicFramePr>
        <p:xfrm>
          <a:off x="440267" y="1464735"/>
          <a:ext cx="3657600" cy="245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7884579"/>
              </p:ext>
            </p:extLst>
          </p:nvPr>
        </p:nvGraphicFramePr>
        <p:xfrm>
          <a:off x="4114799" y="1506383"/>
          <a:ext cx="4690534" cy="1374302"/>
        </p:xfrm>
        <a:graphic>
          <a:graphicData uri="http://schemas.openxmlformats.org/drawingml/2006/table">
            <a:tbl>
              <a:tblPr/>
              <a:tblGrid>
                <a:gridCol w="580872"/>
                <a:gridCol w="530045"/>
                <a:gridCol w="599760"/>
                <a:gridCol w="612808"/>
                <a:gridCol w="442914"/>
                <a:gridCol w="442914"/>
                <a:gridCol w="595393"/>
                <a:gridCol w="442914"/>
                <a:gridCol w="442914"/>
              </a:tblGrid>
              <a:tr h="2880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мес. 2021 г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Муж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Муж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Муж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415,4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646,2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496,96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760,95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501,8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770,5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63598" y="913139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 смертности лиц трудоспособного возраста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РФ)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2601" y="913139"/>
            <a:ext cx="458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Смертность населения трудоспособного возраста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100 тыс. населения Белгородской области) 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3932" y="2548466"/>
            <a:ext cx="1286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Трудоспособный возраст</a:t>
            </a:r>
            <a:endParaRPr lang="ru-RU" sz="1100" dirty="0"/>
          </a:p>
        </p:txBody>
      </p:sp>
      <p:graphicFrame>
        <p:nvGraphicFramePr>
          <p:cNvPr id="34" name="Диаграмма 33"/>
          <p:cNvGraphicFramePr/>
          <p:nvPr>
            <p:extLst/>
          </p:nvPr>
        </p:nvGraphicFramePr>
        <p:xfrm>
          <a:off x="127001" y="4580467"/>
          <a:ext cx="3335866" cy="208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9516" y="4179673"/>
            <a:ext cx="238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мужской  смертности лиц  трудоспособного возраста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РФ)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365" y="5147733"/>
            <a:ext cx="99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80,3%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7197360"/>
              </p:ext>
            </p:extLst>
          </p:nvPr>
        </p:nvGraphicFramePr>
        <p:xfrm>
          <a:off x="3411537" y="2909886"/>
          <a:ext cx="5876925" cy="386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444650"/>
              </p:ext>
            </p:extLst>
          </p:nvPr>
        </p:nvGraphicFramePr>
        <p:xfrm>
          <a:off x="4030133" y="5593263"/>
          <a:ext cx="4233333" cy="705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38"/>
                <a:gridCol w="3988195"/>
              </a:tblGrid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Болезни системы кровообращения (I00-I99) </a:t>
                      </a:r>
                      <a:r>
                        <a:rPr lang="ru-RU" sz="1100" b="1" u="none" strike="noStrike" dirty="0">
                          <a:effectLst/>
                        </a:rPr>
                        <a:t>43,2%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Новообразования (</a:t>
                      </a:r>
                      <a:r>
                        <a:rPr lang="en-US" sz="1100" u="none" strike="noStrike" dirty="0">
                          <a:effectLst/>
                        </a:rPr>
                        <a:t>C00-D48) </a:t>
                      </a:r>
                      <a:r>
                        <a:rPr lang="en-US" sz="1100" b="1" u="none" strike="noStrike" dirty="0">
                          <a:effectLst/>
                        </a:rPr>
                        <a:t>13,2%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Внешние причины заболеваемости и смертности (V01-Y98) </a:t>
                      </a:r>
                      <a:r>
                        <a:rPr lang="ru-RU" sz="1100" b="1" u="none" strike="noStrike" dirty="0">
                          <a:effectLst/>
                        </a:rPr>
                        <a:t>19,0%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34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83" y="77260"/>
            <a:ext cx="7886700" cy="794808"/>
          </a:xfrm>
        </p:spPr>
        <p:txBody>
          <a:bodyPr>
            <a:normAutofit fontScale="90000"/>
          </a:bodyPr>
          <a:lstStyle/>
          <a:p>
            <a:r>
              <a:rPr lang="ru-RU" sz="2800" b="1" cap="all" dirty="0">
                <a:solidFill>
                  <a:srgbClr val="215968"/>
                </a:solidFill>
                <a:latin typeface="Calibri" panose="020F0502020204030204" pitchFamily="34" charset="0"/>
              </a:rPr>
              <a:t>Факторы влияющие на высокие показатели преждевременной смертности 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719667" y="956733"/>
          <a:ext cx="7882466" cy="569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13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450" y="1"/>
            <a:ext cx="7886700" cy="1079500"/>
          </a:xfrm>
        </p:spPr>
        <p:txBody>
          <a:bodyPr/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Цель проведения конкурса в сфере укрепления общественного здоровья: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450" y="835025"/>
            <a:ext cx="7886700" cy="17303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изучения </a:t>
            </a:r>
            <a:r>
              <a:rPr lang="ru-RU" dirty="0"/>
              <a:t>передовых практик и обмена опытом по разработке и реализации муниципальных и корпоративных программ укрепления здоровья и профилактики заболеваний.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7986" t="22839" r="34375" b="35433"/>
          <a:stretch/>
        </p:blipFill>
        <p:spPr>
          <a:xfrm>
            <a:off x="2006600" y="2425700"/>
            <a:ext cx="5054600" cy="429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52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327151"/>
              </p:ext>
            </p:extLst>
          </p:nvPr>
        </p:nvGraphicFramePr>
        <p:xfrm>
          <a:off x="806450" y="1159933"/>
          <a:ext cx="78867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37117" y="-10160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Основные задачи: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8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0046012"/>
              </p:ext>
            </p:extLst>
          </p:nvPr>
        </p:nvGraphicFramePr>
        <p:xfrm>
          <a:off x="747183" y="133455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37117" y="-10160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Номинации конкурса: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2014828"/>
              </p:ext>
            </p:extLst>
          </p:nvPr>
        </p:nvGraphicFramePr>
        <p:xfrm>
          <a:off x="543983" y="1554691"/>
          <a:ext cx="7886700" cy="287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 участию в конкурсе допускаются: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4473" y="4421201"/>
            <a:ext cx="505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i="1" dirty="0" smtClean="0"/>
              <a:t>* осуществляющие свою деятельность на территории Белгородской области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8075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1250204"/>
              </p:ext>
            </p:extLst>
          </p:nvPr>
        </p:nvGraphicFramePr>
        <p:xfrm>
          <a:off x="239183" y="1471612"/>
          <a:ext cx="3494617" cy="48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46101" y="5926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Условия участия: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/>
          <a:srcRect l="38095" t="30494" r="34762" b="15749"/>
          <a:stretch/>
        </p:blipFill>
        <p:spPr>
          <a:xfrm>
            <a:off x="3904342" y="1146629"/>
            <a:ext cx="4963887" cy="5529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74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2028825"/>
            <a:ext cx="7886700" cy="22637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</a:rPr>
              <a:t>Направление в срок до 30 сентября 2021 года Заявок на участие в Конкурсе по электронной почте на адрес: </a:t>
            </a:r>
            <a:r>
              <a:rPr lang="en-US" u="sng" dirty="0">
                <a:latin typeface="Times New Roman" panose="02020603050405020304" pitchFamily="18" charset="0"/>
                <a:hlinkClick r:id="rId2"/>
              </a:rPr>
              <a:t>asmobelgorod@mail.ru</a:t>
            </a:r>
            <a:r>
              <a:rPr lang="en-US" dirty="0">
                <a:latin typeface="Times New Roman" panose="02020603050405020304" pitchFamily="18" charset="0"/>
                <a:hlinkClick r:id="rId2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hlinkClick r:id="rId2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в ассоциацию «Совет муниципальных образований Белгородской области».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18635" y="118533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Порядок проведения конкурса: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1309" y="1334886"/>
            <a:ext cx="376135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</a:rPr>
              <a:t>Первый этап включает:</a:t>
            </a:r>
          </a:p>
        </p:txBody>
      </p:sp>
      <p:pic>
        <p:nvPicPr>
          <p:cNvPr id="1026" name="Picture 2" descr="Совет муниципальных образований Белгород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984" y="3801331"/>
            <a:ext cx="34004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704850" y="5338465"/>
            <a:ext cx="78867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комиссией перечня участников Конкурса в срок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 октября 2021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12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</TotalTime>
  <Words>509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О РЕАЛИЗАЦИИ СОВМЕСТНОГО ПРОЕКТА АССОЦИАЦИИ «СОВЕТ МУНИЦИПАЛЬНЫХ ОБРАЗОВАНИЙ  БЕЛГОРОДСКОЙ ОБЛАСТИ» И ДЕПАРТАМЕНТА ЗДРАВООХРАНЕНИЯ БЕЛГОРОДСКОЙ ОБЛАСТИ В СФЕРЕ УКРЕПЛЕНИЯ ОБЩЕСТВЕННОГО ЗДОРОВЬЯ В БЕЛГОРОДСКОЙ ОБЛАСТИ  В 2021 ГОДУ</vt:lpstr>
      <vt:lpstr>Сохранение трудоспособного населения как социально-экономический вызов</vt:lpstr>
      <vt:lpstr>Факторы влияющие на высокие показатели преждевременной смертности </vt:lpstr>
      <vt:lpstr>Цель проведения конкурса в сфере укрепления общественного здоровья: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 за внимание!</vt:lpstr>
    </vt:vector>
  </TitlesOfParts>
  <Company>ОГКУЗ "ОЦМП"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 ведению первичных необследованных пациентов с симптомами диспепсии на этапе первичной медико-санитарной помощи</dc:title>
  <dc:creator>Admin</dc:creator>
  <cp:lastModifiedBy>user</cp:lastModifiedBy>
  <cp:revision>219</cp:revision>
  <cp:lastPrinted>2021-04-28T05:43:15Z</cp:lastPrinted>
  <dcterms:created xsi:type="dcterms:W3CDTF">2019-07-15T08:06:34Z</dcterms:created>
  <dcterms:modified xsi:type="dcterms:W3CDTF">2021-06-03T10:48:12Z</dcterms:modified>
</cp:coreProperties>
</file>