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1"/>
  </p:notesMasterIdLst>
  <p:sldIdLst>
    <p:sldId id="257" r:id="rId4"/>
    <p:sldId id="284" r:id="rId5"/>
    <p:sldId id="300" r:id="rId6"/>
    <p:sldId id="301" r:id="rId7"/>
    <p:sldId id="298" r:id="rId8"/>
    <p:sldId id="304" r:id="rId9"/>
    <p:sldId id="291" r:id="rId10"/>
    <p:sldId id="290" r:id="rId11"/>
    <p:sldId id="302" r:id="rId12"/>
    <p:sldId id="289" r:id="rId13"/>
    <p:sldId id="287" r:id="rId14"/>
    <p:sldId id="288" r:id="rId15"/>
    <p:sldId id="293" r:id="rId16"/>
    <p:sldId id="292" r:id="rId17"/>
    <p:sldId id="306" r:id="rId18"/>
    <p:sldId id="307" r:id="rId19"/>
    <p:sldId id="29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FFB27D"/>
    <a:srgbClr val="FFC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12" autoAdjust="0"/>
  </p:normalViewPr>
  <p:slideViewPr>
    <p:cSldViewPr>
      <p:cViewPr varScale="1">
        <p:scale>
          <a:sx n="73" d="100"/>
          <a:sy n="73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24B46-26E3-4754-BA5C-8302D58FCC3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8C2E4E-29AB-47FE-A3F0-76DE357C1434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bg1"/>
              </a:solidFill>
            </a:rPr>
            <a:t>ПРИ ОТСУТСТВИИ   МАССОВЫХ ВОЗГОРАНИЙ</a:t>
          </a:r>
          <a:endParaRPr lang="ru-RU" sz="1400" b="1" dirty="0">
            <a:solidFill>
              <a:schemeClr val="bg1"/>
            </a:solidFill>
          </a:endParaRPr>
        </a:p>
      </dgm:t>
    </dgm:pt>
    <dgm:pt modelId="{ED7DEA00-19DE-436D-913B-DFD5F88E5AE1}" type="parTrans" cxnId="{F2D06E47-37F1-4715-B72C-07CB77485C58}">
      <dgm:prSet/>
      <dgm:spPr/>
      <dgm:t>
        <a:bodyPr/>
        <a:lstStyle/>
        <a:p>
          <a:endParaRPr lang="ru-RU" sz="1400"/>
        </a:p>
      </dgm:t>
    </dgm:pt>
    <dgm:pt modelId="{13E654AC-FEE4-46D3-84D6-4F3D8907EA27}" type="sibTrans" cxnId="{F2D06E47-37F1-4715-B72C-07CB77485C58}">
      <dgm:prSet/>
      <dgm:spPr/>
      <dgm:t>
        <a:bodyPr/>
        <a:lstStyle/>
        <a:p>
          <a:endParaRPr lang="ru-RU" sz="1400"/>
        </a:p>
      </dgm:t>
    </dgm:pt>
    <dgm:pt modelId="{3619FF02-C85B-4F0E-AECB-52AAB2273BC3}">
      <dgm:prSet phldrT="[Текст]" custT="1"/>
      <dgm:spPr/>
      <dgm:t>
        <a:bodyPr/>
        <a:lstStyle/>
        <a:p>
          <a:pPr algn="just"/>
          <a:r>
            <a:rPr lang="ru-RU" sz="1200" b="0" dirty="0" smtClean="0"/>
            <a:t>Выполнение под единым руководством Управления </a:t>
          </a:r>
          <a:r>
            <a:rPr lang="ru-RU" sz="1200" b="0" dirty="0" err="1" smtClean="0"/>
            <a:t>ГОЧС</a:t>
          </a:r>
          <a:r>
            <a:rPr lang="ru-RU" sz="1200" b="0" dirty="0" smtClean="0"/>
            <a:t> города комплекса мероприятий, направленных на недопущение возникновения ландшафтных пожаров </a:t>
          </a:r>
          <a:endParaRPr lang="ru-RU" sz="1200" b="0" dirty="0"/>
        </a:p>
      </dgm:t>
    </dgm:pt>
    <dgm:pt modelId="{5F20FB84-9515-4C26-BA5B-AAA951CBD13C}" type="parTrans" cxnId="{B7247F61-52E1-48B9-9D07-EA32A8551B82}">
      <dgm:prSet/>
      <dgm:spPr/>
      <dgm:t>
        <a:bodyPr/>
        <a:lstStyle/>
        <a:p>
          <a:endParaRPr lang="ru-RU" sz="1400"/>
        </a:p>
      </dgm:t>
    </dgm:pt>
    <dgm:pt modelId="{781D0D49-82CD-44C5-9D43-3ACB9C1C8F19}" type="sibTrans" cxnId="{B7247F61-52E1-48B9-9D07-EA32A8551B82}">
      <dgm:prSet/>
      <dgm:spPr/>
      <dgm:t>
        <a:bodyPr/>
        <a:lstStyle/>
        <a:p>
          <a:endParaRPr lang="ru-RU" sz="1400"/>
        </a:p>
      </dgm:t>
    </dgm:pt>
    <dgm:pt modelId="{ACD19F74-9A66-40B9-AB12-BA2261F02603}">
      <dgm:prSet custT="1"/>
      <dgm:spPr/>
      <dgm:t>
        <a:bodyPr/>
        <a:lstStyle/>
        <a:p>
          <a:pPr algn="just"/>
          <a:r>
            <a:rPr lang="ru-RU" sz="1200" b="0" dirty="0" smtClean="0"/>
            <a:t>Проведение разъяснительной работы среди населения и подворовых  обходов</a:t>
          </a:r>
          <a:endParaRPr lang="ru-RU" sz="1200" b="0" dirty="0"/>
        </a:p>
      </dgm:t>
    </dgm:pt>
    <dgm:pt modelId="{B8F8B4B5-A90E-4671-A82D-B1CD0C372E74}" type="parTrans" cxnId="{7178EBF7-4D8B-42E6-B296-76FF626612AE}">
      <dgm:prSet/>
      <dgm:spPr/>
      <dgm:t>
        <a:bodyPr/>
        <a:lstStyle/>
        <a:p>
          <a:endParaRPr lang="ru-RU"/>
        </a:p>
      </dgm:t>
    </dgm:pt>
    <dgm:pt modelId="{608778EF-1B0F-4974-BFC3-5DDB118F9C86}" type="sibTrans" cxnId="{7178EBF7-4D8B-42E6-B296-76FF626612AE}">
      <dgm:prSet/>
      <dgm:spPr/>
      <dgm:t>
        <a:bodyPr/>
        <a:lstStyle/>
        <a:p>
          <a:endParaRPr lang="ru-RU"/>
        </a:p>
      </dgm:t>
    </dgm:pt>
    <dgm:pt modelId="{25D72164-DB31-499C-A218-5F2DED08383D}">
      <dgm:prSet custT="1"/>
      <dgm:spPr/>
      <dgm:t>
        <a:bodyPr/>
        <a:lstStyle/>
        <a:p>
          <a:pPr algn="ctr"/>
          <a:r>
            <a:rPr lang="ru-RU" sz="1200" b="0" dirty="0" smtClean="0"/>
            <a:t>Мероприятие по отработке навыков пожаротушения</a:t>
          </a:r>
          <a:endParaRPr lang="ru-RU" sz="1200" b="0" dirty="0"/>
        </a:p>
      </dgm:t>
    </dgm:pt>
    <dgm:pt modelId="{B4D292F9-E8C8-4183-B9C0-3847A7DC6707}" type="parTrans" cxnId="{F66DCE10-50ED-4A8D-A899-A6B4D9F469D2}">
      <dgm:prSet/>
      <dgm:spPr/>
      <dgm:t>
        <a:bodyPr/>
        <a:lstStyle/>
        <a:p>
          <a:endParaRPr lang="ru-RU"/>
        </a:p>
      </dgm:t>
    </dgm:pt>
    <dgm:pt modelId="{7E4F9A59-0A36-463D-A964-B846DAEC07C6}" type="sibTrans" cxnId="{F66DCE10-50ED-4A8D-A899-A6B4D9F469D2}">
      <dgm:prSet/>
      <dgm:spPr/>
      <dgm:t>
        <a:bodyPr/>
        <a:lstStyle/>
        <a:p>
          <a:endParaRPr lang="ru-RU"/>
        </a:p>
      </dgm:t>
    </dgm:pt>
    <dgm:pt modelId="{74C78813-CFC9-46CA-8111-2B50768FF30A}">
      <dgm:prSet custT="1"/>
      <dgm:spPr/>
      <dgm:t>
        <a:bodyPr/>
        <a:lstStyle/>
        <a:p>
          <a:pPr algn="just"/>
          <a:r>
            <a:rPr lang="ru-RU" sz="1200" b="0" dirty="0" smtClean="0"/>
            <a:t>Участие в подготовительных мероприятиях к пожароопасному периоду</a:t>
          </a:r>
          <a:endParaRPr lang="ru-RU" sz="1200" b="0" dirty="0"/>
        </a:p>
      </dgm:t>
    </dgm:pt>
    <dgm:pt modelId="{80F87ACD-B899-420F-9B8C-17221B4E29E7}" type="parTrans" cxnId="{20A04D94-0885-40EB-8756-6686E012A207}">
      <dgm:prSet/>
      <dgm:spPr/>
      <dgm:t>
        <a:bodyPr/>
        <a:lstStyle/>
        <a:p>
          <a:endParaRPr lang="ru-RU"/>
        </a:p>
      </dgm:t>
    </dgm:pt>
    <dgm:pt modelId="{640C586E-4749-4BE5-9A5E-DA559A517DEA}" type="sibTrans" cxnId="{20A04D94-0885-40EB-8756-6686E012A207}">
      <dgm:prSet/>
      <dgm:spPr/>
      <dgm:t>
        <a:bodyPr/>
        <a:lstStyle/>
        <a:p>
          <a:endParaRPr lang="ru-RU"/>
        </a:p>
      </dgm:t>
    </dgm:pt>
    <dgm:pt modelId="{EB64D634-09B9-4901-AF98-21A521D3FDAE}">
      <dgm:prSet phldrT="[Текст]" custT="1"/>
      <dgm:spPr/>
      <dgm:t>
        <a:bodyPr/>
        <a:lstStyle/>
        <a:p>
          <a:r>
            <a:rPr lang="ru-RU" sz="1400" b="1" dirty="0" smtClean="0"/>
            <a:t>ПРИ ПРОХОЖДЕНИИ ПОЖАРООПАСНОГО ПЕРИОДА</a:t>
          </a:r>
          <a:endParaRPr lang="ru-RU" sz="1400" dirty="0"/>
        </a:p>
      </dgm:t>
    </dgm:pt>
    <dgm:pt modelId="{54927580-CEE7-43A8-8288-835450E4E16D}" type="parTrans" cxnId="{13544110-0F1A-44FF-8A93-2FF67C435402}">
      <dgm:prSet/>
      <dgm:spPr/>
      <dgm:t>
        <a:bodyPr/>
        <a:lstStyle/>
        <a:p>
          <a:endParaRPr lang="ru-RU"/>
        </a:p>
      </dgm:t>
    </dgm:pt>
    <dgm:pt modelId="{512FBF7B-E110-43C8-B913-7B7F5D2CAD1D}" type="sibTrans" cxnId="{13544110-0F1A-44FF-8A93-2FF67C435402}">
      <dgm:prSet/>
      <dgm:spPr/>
      <dgm:t>
        <a:bodyPr/>
        <a:lstStyle/>
        <a:p>
          <a:endParaRPr lang="ru-RU"/>
        </a:p>
      </dgm:t>
    </dgm:pt>
    <dgm:pt modelId="{3C9327ED-A90B-4F56-963C-C4999838277C}">
      <dgm:prSet custT="1"/>
      <dgm:spPr/>
      <dgm:t>
        <a:bodyPr/>
        <a:lstStyle/>
        <a:p>
          <a:pPr algn="just"/>
          <a:r>
            <a:rPr lang="ru-RU" sz="1200" dirty="0" smtClean="0"/>
            <a:t>Работа по общему замыслу расстановки сил и средств</a:t>
          </a:r>
          <a:endParaRPr lang="ru-RU" sz="1200" dirty="0"/>
        </a:p>
      </dgm:t>
    </dgm:pt>
    <dgm:pt modelId="{EDCCEE6A-2071-4A3E-9BC1-0240F6260793}" type="parTrans" cxnId="{5DB142A8-32E3-4875-8A49-365A9A5AF724}">
      <dgm:prSet/>
      <dgm:spPr/>
      <dgm:t>
        <a:bodyPr/>
        <a:lstStyle/>
        <a:p>
          <a:endParaRPr lang="ru-RU"/>
        </a:p>
      </dgm:t>
    </dgm:pt>
    <dgm:pt modelId="{5316C4FE-7AA2-46A6-895A-270B65133B54}" type="sibTrans" cxnId="{5DB142A8-32E3-4875-8A49-365A9A5AF724}">
      <dgm:prSet/>
      <dgm:spPr/>
      <dgm:t>
        <a:bodyPr/>
        <a:lstStyle/>
        <a:p>
          <a:endParaRPr lang="ru-RU"/>
        </a:p>
      </dgm:t>
    </dgm:pt>
    <dgm:pt modelId="{8A895EFC-1D98-422C-8640-BEF2978DFC8E}">
      <dgm:prSet custT="1"/>
      <dgm:spPr/>
      <dgm:t>
        <a:bodyPr/>
        <a:lstStyle/>
        <a:p>
          <a:pPr algn="just"/>
          <a:r>
            <a:rPr lang="ru-RU" sz="1200" dirty="0" smtClean="0"/>
            <a:t>Ориентирование на конкретные задачи</a:t>
          </a:r>
          <a:endParaRPr lang="ru-RU" sz="1200" dirty="0"/>
        </a:p>
      </dgm:t>
    </dgm:pt>
    <dgm:pt modelId="{D4E34597-57B0-4EAA-9F5D-0F4FAB3EF4CA}" type="parTrans" cxnId="{26912598-A989-4F52-A3EF-FF0278B8925E}">
      <dgm:prSet/>
      <dgm:spPr/>
      <dgm:t>
        <a:bodyPr/>
        <a:lstStyle/>
        <a:p>
          <a:endParaRPr lang="ru-RU"/>
        </a:p>
      </dgm:t>
    </dgm:pt>
    <dgm:pt modelId="{0B6D3D3C-D91F-42F9-9D5B-D5E52647722F}" type="sibTrans" cxnId="{26912598-A989-4F52-A3EF-FF0278B8925E}">
      <dgm:prSet/>
      <dgm:spPr/>
      <dgm:t>
        <a:bodyPr/>
        <a:lstStyle/>
        <a:p>
          <a:endParaRPr lang="ru-RU"/>
        </a:p>
      </dgm:t>
    </dgm:pt>
    <dgm:pt modelId="{CCCA508A-92D1-407B-8461-F9875659DAF6}">
      <dgm:prSet custT="1"/>
      <dgm:spPr/>
      <dgm:t>
        <a:bodyPr/>
        <a:lstStyle/>
        <a:p>
          <a:pPr algn="just"/>
          <a:r>
            <a:rPr lang="ru-RU" sz="1200" dirty="0" smtClean="0"/>
            <a:t>Патрулирование частного сектора</a:t>
          </a:r>
          <a:endParaRPr lang="ru-RU" sz="1200" dirty="0"/>
        </a:p>
      </dgm:t>
    </dgm:pt>
    <dgm:pt modelId="{6C75BE3E-1768-44E3-AD74-3109877E0956}" type="parTrans" cxnId="{685452D7-3848-4C3C-9FCA-7E926D7F0EEE}">
      <dgm:prSet/>
      <dgm:spPr/>
      <dgm:t>
        <a:bodyPr/>
        <a:lstStyle/>
        <a:p>
          <a:endParaRPr lang="ru-RU"/>
        </a:p>
      </dgm:t>
    </dgm:pt>
    <dgm:pt modelId="{BDCA55CC-06EB-409D-BEBE-B6EA0017ABC7}" type="sibTrans" cxnId="{685452D7-3848-4C3C-9FCA-7E926D7F0EEE}">
      <dgm:prSet/>
      <dgm:spPr/>
      <dgm:t>
        <a:bodyPr/>
        <a:lstStyle/>
        <a:p>
          <a:endParaRPr lang="ru-RU"/>
        </a:p>
      </dgm:t>
    </dgm:pt>
    <dgm:pt modelId="{2CE2032F-94D3-4077-A6BE-AB0AE9910082}">
      <dgm:prSet custT="1"/>
      <dgm:spPr/>
      <dgm:t>
        <a:bodyPr/>
        <a:lstStyle/>
        <a:p>
          <a:pPr algn="just"/>
          <a:r>
            <a:rPr lang="ru-RU" sz="1200" dirty="0" smtClean="0"/>
            <a:t>Локализация возгорания на начальном этапе</a:t>
          </a:r>
          <a:endParaRPr lang="ru-RU" sz="1200" dirty="0"/>
        </a:p>
      </dgm:t>
    </dgm:pt>
    <dgm:pt modelId="{BB9D4CC6-503A-4E50-A9ED-47642646A90D}" type="parTrans" cxnId="{004A55D3-70C0-455C-A5FD-D9F79EF726EA}">
      <dgm:prSet/>
      <dgm:spPr/>
      <dgm:t>
        <a:bodyPr/>
        <a:lstStyle/>
        <a:p>
          <a:endParaRPr lang="ru-RU"/>
        </a:p>
      </dgm:t>
    </dgm:pt>
    <dgm:pt modelId="{48838BAF-9D17-4D02-91C7-7A645E64B4FF}" type="sibTrans" cxnId="{004A55D3-70C0-455C-A5FD-D9F79EF726EA}">
      <dgm:prSet/>
      <dgm:spPr/>
      <dgm:t>
        <a:bodyPr/>
        <a:lstStyle/>
        <a:p>
          <a:endParaRPr lang="ru-RU"/>
        </a:p>
      </dgm:t>
    </dgm:pt>
    <dgm:pt modelId="{65F7E280-D476-4DC6-ADEE-5DA505711D1A}">
      <dgm:prSet custT="1"/>
      <dgm:spPr/>
      <dgm:t>
        <a:bodyPr/>
        <a:lstStyle/>
        <a:p>
          <a:pPr algn="just"/>
          <a:r>
            <a:rPr lang="ru-RU" sz="1200" b="0" dirty="0" smtClean="0"/>
            <a:t>Осуществления мониторинга в зонах подверженных к риску возникновения ландшафтных пожаров</a:t>
          </a:r>
          <a:endParaRPr lang="ru-RU" sz="1200" b="0" dirty="0"/>
        </a:p>
      </dgm:t>
    </dgm:pt>
    <dgm:pt modelId="{F40CA65F-9AF0-428F-9F90-7E293408C641}" type="parTrans" cxnId="{D3A6A540-2F07-4D09-8EF0-1C4DC5B3545C}">
      <dgm:prSet/>
      <dgm:spPr/>
      <dgm:t>
        <a:bodyPr/>
        <a:lstStyle/>
        <a:p>
          <a:endParaRPr lang="ru-RU"/>
        </a:p>
      </dgm:t>
    </dgm:pt>
    <dgm:pt modelId="{793C16D3-C5E8-44F8-8045-6B2DF4E0B5EC}" type="sibTrans" cxnId="{D3A6A540-2F07-4D09-8EF0-1C4DC5B3545C}">
      <dgm:prSet/>
      <dgm:spPr/>
      <dgm:t>
        <a:bodyPr/>
        <a:lstStyle/>
        <a:p>
          <a:endParaRPr lang="ru-RU"/>
        </a:p>
      </dgm:t>
    </dgm:pt>
    <dgm:pt modelId="{C8FBE8B1-6F6D-483E-A6AE-0F1BA0D40E8B}">
      <dgm:prSet custT="1"/>
      <dgm:spPr/>
      <dgm:t>
        <a:bodyPr/>
        <a:lstStyle/>
        <a:p>
          <a:pPr algn="just"/>
          <a:r>
            <a:rPr lang="ru-RU" sz="1200" b="0" dirty="0" smtClean="0"/>
            <a:t>Осуществления покоса сухой растительности и камыша</a:t>
          </a:r>
          <a:endParaRPr lang="ru-RU" sz="1200" b="0" dirty="0"/>
        </a:p>
      </dgm:t>
    </dgm:pt>
    <dgm:pt modelId="{FC7080BF-0246-49EB-BBAD-355C3B37F3D1}" type="parTrans" cxnId="{8C66FB45-1973-4308-BDEA-CC10AC85397F}">
      <dgm:prSet/>
      <dgm:spPr/>
      <dgm:t>
        <a:bodyPr/>
        <a:lstStyle/>
        <a:p>
          <a:endParaRPr lang="ru-RU"/>
        </a:p>
      </dgm:t>
    </dgm:pt>
    <dgm:pt modelId="{0F49B334-83A6-4881-9B35-B90D69EF82F4}" type="sibTrans" cxnId="{8C66FB45-1973-4308-BDEA-CC10AC85397F}">
      <dgm:prSet/>
      <dgm:spPr/>
      <dgm:t>
        <a:bodyPr/>
        <a:lstStyle/>
        <a:p>
          <a:endParaRPr lang="ru-RU"/>
        </a:p>
      </dgm:t>
    </dgm:pt>
    <dgm:pt modelId="{E5C80466-D49E-4C01-A874-945609E02F15}" type="pres">
      <dgm:prSet presAssocID="{24C24B46-26E3-4754-BA5C-8302D58FCC3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095EC88-36C8-4145-B8AD-75835A2F844D}" type="pres">
      <dgm:prSet presAssocID="{AE8C2E4E-29AB-47FE-A3F0-76DE357C1434}" presName="root" presStyleCnt="0"/>
      <dgm:spPr/>
    </dgm:pt>
    <dgm:pt modelId="{452E755F-9209-4A05-B14C-8A96DC74F38B}" type="pres">
      <dgm:prSet presAssocID="{AE8C2E4E-29AB-47FE-A3F0-76DE357C1434}" presName="rootComposite" presStyleCnt="0"/>
      <dgm:spPr/>
    </dgm:pt>
    <dgm:pt modelId="{0771D58A-AC4B-4227-A2E8-1625326153B9}" type="pres">
      <dgm:prSet presAssocID="{AE8C2E4E-29AB-47FE-A3F0-76DE357C1434}" presName="rootText" presStyleLbl="node1" presStyleIdx="0" presStyleCnt="2" custScaleX="209764" custScaleY="72859" custLinFactNeighborX="7482" custLinFactNeighborY="-21497"/>
      <dgm:spPr/>
      <dgm:t>
        <a:bodyPr/>
        <a:lstStyle/>
        <a:p>
          <a:endParaRPr lang="ru-RU"/>
        </a:p>
      </dgm:t>
    </dgm:pt>
    <dgm:pt modelId="{8030F6A5-9243-4035-87A4-C6E1322F8332}" type="pres">
      <dgm:prSet presAssocID="{AE8C2E4E-29AB-47FE-A3F0-76DE357C1434}" presName="rootConnector" presStyleLbl="node1" presStyleIdx="0" presStyleCnt="2"/>
      <dgm:spPr/>
      <dgm:t>
        <a:bodyPr/>
        <a:lstStyle/>
        <a:p>
          <a:endParaRPr lang="ru-RU"/>
        </a:p>
      </dgm:t>
    </dgm:pt>
    <dgm:pt modelId="{988C1B9C-B4FC-4C64-85C6-A08302A38993}" type="pres">
      <dgm:prSet presAssocID="{AE8C2E4E-29AB-47FE-A3F0-76DE357C1434}" presName="childShape" presStyleCnt="0"/>
      <dgm:spPr/>
    </dgm:pt>
    <dgm:pt modelId="{E37E0586-2E41-4BF2-ACF8-B8606609B205}" type="pres">
      <dgm:prSet presAssocID="{B8F8B4B5-A90E-4671-A82D-B1CD0C372E74}" presName="Name13" presStyleLbl="parChTrans1D2" presStyleIdx="0" presStyleCnt="10"/>
      <dgm:spPr/>
      <dgm:t>
        <a:bodyPr/>
        <a:lstStyle/>
        <a:p>
          <a:endParaRPr lang="ru-RU"/>
        </a:p>
      </dgm:t>
    </dgm:pt>
    <dgm:pt modelId="{E2FC5434-D094-4234-B232-8D270EB608FE}" type="pres">
      <dgm:prSet presAssocID="{ACD19F74-9A66-40B9-AB12-BA2261F02603}" presName="childText" presStyleLbl="bgAcc1" presStyleIdx="0" presStyleCnt="10" custScaleX="297766" custScaleY="59707" custLinFactNeighborX="-12335" custLinFactNeighborY="-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C0166-AE99-44C1-98E6-3486B0B82808}" type="pres">
      <dgm:prSet presAssocID="{B4D292F9-E8C8-4183-B9C0-3847A7DC6707}" presName="Name13" presStyleLbl="parChTrans1D2" presStyleIdx="1" presStyleCnt="10"/>
      <dgm:spPr/>
      <dgm:t>
        <a:bodyPr/>
        <a:lstStyle/>
        <a:p>
          <a:endParaRPr lang="ru-RU"/>
        </a:p>
      </dgm:t>
    </dgm:pt>
    <dgm:pt modelId="{C691B92E-C5EE-4BC2-A6F1-9AA9925BB803}" type="pres">
      <dgm:prSet presAssocID="{25D72164-DB31-499C-A218-5F2DED08383D}" presName="childText" presStyleLbl="bgAcc1" presStyleIdx="1" presStyleCnt="10" custScaleX="283942" custScaleY="57527" custLinFactNeighborX="-9013" custLinFactNeighborY="-3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3BBD62-B54F-4ADC-B6CB-13916F54C7B9}" type="pres">
      <dgm:prSet presAssocID="{80F87ACD-B899-420F-9B8C-17221B4E29E7}" presName="Name13" presStyleLbl="parChTrans1D2" presStyleIdx="2" presStyleCnt="10"/>
      <dgm:spPr/>
      <dgm:t>
        <a:bodyPr/>
        <a:lstStyle/>
        <a:p>
          <a:endParaRPr lang="ru-RU"/>
        </a:p>
      </dgm:t>
    </dgm:pt>
    <dgm:pt modelId="{32B531BE-2588-4247-A35A-314E4A067CFA}" type="pres">
      <dgm:prSet presAssocID="{74C78813-CFC9-46CA-8111-2B50768FF30A}" presName="childText" presStyleLbl="bgAcc1" presStyleIdx="2" presStyleCnt="10" custScaleX="298598" custScaleY="62346" custLinFactNeighborX="-10718" custLinFactNeighborY="-8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29739-CA96-4ED1-9C44-6964293D1828}" type="pres">
      <dgm:prSet presAssocID="{F40CA65F-9AF0-428F-9F90-7E293408C641}" presName="Name13" presStyleLbl="parChTrans1D2" presStyleIdx="3" presStyleCnt="10"/>
      <dgm:spPr/>
      <dgm:t>
        <a:bodyPr/>
        <a:lstStyle/>
        <a:p>
          <a:endParaRPr lang="ru-RU"/>
        </a:p>
      </dgm:t>
    </dgm:pt>
    <dgm:pt modelId="{638493A5-2962-4F51-8FDF-16943D00B3F7}" type="pres">
      <dgm:prSet presAssocID="{65F7E280-D476-4DC6-ADEE-5DA505711D1A}" presName="childText" presStyleLbl="bgAcc1" presStyleIdx="3" presStyleCnt="10" custScaleX="293160" custScaleY="69762" custLinFactNeighborX="-10718" custLinFactNeighborY="-15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B5643-D6D2-410E-A33B-43EF6F2F1DDB}" type="pres">
      <dgm:prSet presAssocID="{FC7080BF-0246-49EB-BBAD-355C3B37F3D1}" presName="Name13" presStyleLbl="parChTrans1D2" presStyleIdx="4" presStyleCnt="10"/>
      <dgm:spPr/>
      <dgm:t>
        <a:bodyPr/>
        <a:lstStyle/>
        <a:p>
          <a:endParaRPr lang="ru-RU"/>
        </a:p>
      </dgm:t>
    </dgm:pt>
    <dgm:pt modelId="{2C017B32-FB02-44AE-ACE4-14BC037D8446}" type="pres">
      <dgm:prSet presAssocID="{C8FBE8B1-6F6D-483E-A6AE-0F1BA0D40E8B}" presName="childText" presStyleLbl="bgAcc1" presStyleIdx="4" presStyleCnt="10" custScaleX="291021" custScaleY="55961" custLinFactNeighborX="-4064" custLinFactNeighborY="-26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4571C-068D-44CD-84C7-3C962C732972}" type="pres">
      <dgm:prSet presAssocID="{EB64D634-09B9-4901-AF98-21A521D3FDAE}" presName="root" presStyleCnt="0"/>
      <dgm:spPr/>
    </dgm:pt>
    <dgm:pt modelId="{7ABD8F05-57E5-4731-A7E7-C40B13F55B17}" type="pres">
      <dgm:prSet presAssocID="{EB64D634-09B9-4901-AF98-21A521D3FDAE}" presName="rootComposite" presStyleCnt="0"/>
      <dgm:spPr/>
    </dgm:pt>
    <dgm:pt modelId="{9F750407-43B5-49E2-874B-7D843CA580F1}" type="pres">
      <dgm:prSet presAssocID="{EB64D634-09B9-4901-AF98-21A521D3FDAE}" presName="rootText" presStyleLbl="node1" presStyleIdx="1" presStyleCnt="2" custScaleX="232403" custScaleY="78631" custLinFactNeighborX="533" custLinFactNeighborY="-23731"/>
      <dgm:spPr/>
      <dgm:t>
        <a:bodyPr/>
        <a:lstStyle/>
        <a:p>
          <a:endParaRPr lang="ru-RU"/>
        </a:p>
      </dgm:t>
    </dgm:pt>
    <dgm:pt modelId="{EB21E396-31D8-4936-BC9D-72C0A4FB3954}" type="pres">
      <dgm:prSet presAssocID="{EB64D634-09B9-4901-AF98-21A521D3FDAE}" presName="rootConnector" presStyleLbl="node1" presStyleIdx="1" presStyleCnt="2"/>
      <dgm:spPr/>
      <dgm:t>
        <a:bodyPr/>
        <a:lstStyle/>
        <a:p>
          <a:endParaRPr lang="ru-RU"/>
        </a:p>
      </dgm:t>
    </dgm:pt>
    <dgm:pt modelId="{A29DC7DD-EEB7-41B6-B02E-9BB929212358}" type="pres">
      <dgm:prSet presAssocID="{EB64D634-09B9-4901-AF98-21A521D3FDAE}" presName="childShape" presStyleCnt="0"/>
      <dgm:spPr/>
    </dgm:pt>
    <dgm:pt modelId="{C51E13F4-95EB-4EB9-B540-7151AEAA8D65}" type="pres">
      <dgm:prSet presAssocID="{5F20FB84-9515-4C26-BA5B-AAA951CBD13C}" presName="Name13" presStyleLbl="parChTrans1D2" presStyleIdx="5" presStyleCnt="10"/>
      <dgm:spPr/>
      <dgm:t>
        <a:bodyPr/>
        <a:lstStyle/>
        <a:p>
          <a:endParaRPr lang="ru-RU"/>
        </a:p>
      </dgm:t>
    </dgm:pt>
    <dgm:pt modelId="{731FEBC6-2F6F-4569-94CF-F37DB2767249}" type="pres">
      <dgm:prSet presAssocID="{3619FF02-C85B-4F0E-AECB-52AAB2273BC3}" presName="childText" presStyleLbl="bgAcc1" presStyleIdx="5" presStyleCnt="10" custScaleX="244064" custScaleY="92945" custLinFactNeighborX="-14154" custLinFactNeighborY="-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D40FC-BE22-4ACD-8CC7-351DA65758B8}" type="pres">
      <dgm:prSet presAssocID="{EDCCEE6A-2071-4A3E-9BC1-0240F6260793}" presName="Name13" presStyleLbl="parChTrans1D2" presStyleIdx="6" presStyleCnt="10"/>
      <dgm:spPr/>
      <dgm:t>
        <a:bodyPr/>
        <a:lstStyle/>
        <a:p>
          <a:endParaRPr lang="ru-RU"/>
        </a:p>
      </dgm:t>
    </dgm:pt>
    <dgm:pt modelId="{CFB855F3-315F-4193-922B-8D1D2298D4FD}" type="pres">
      <dgm:prSet presAssocID="{3C9327ED-A90B-4F56-963C-C4999838277C}" presName="childText" presStyleLbl="bgAcc1" presStyleIdx="6" presStyleCnt="10" custScaleX="218180" custScaleY="40265" custLinFactNeighborX="-12475" custLinFactNeighborY="10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47362-3C29-4FAA-824F-6024033E9209}" type="pres">
      <dgm:prSet presAssocID="{D4E34597-57B0-4EAA-9F5D-0F4FAB3EF4CA}" presName="Name13" presStyleLbl="parChTrans1D2" presStyleIdx="7" presStyleCnt="10"/>
      <dgm:spPr/>
      <dgm:t>
        <a:bodyPr/>
        <a:lstStyle/>
        <a:p>
          <a:endParaRPr lang="ru-RU"/>
        </a:p>
      </dgm:t>
    </dgm:pt>
    <dgm:pt modelId="{E5202F25-D4BE-4D71-BE04-E0C74EA5960E}" type="pres">
      <dgm:prSet presAssocID="{8A895EFC-1D98-422C-8640-BEF2978DFC8E}" presName="childText" presStyleLbl="bgAcc1" presStyleIdx="7" presStyleCnt="10" custScaleX="217496" custScaleY="34658" custLinFactNeighborX="-11791" custLinFactNeighborY="16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1E7D6C-8B60-4D50-BDFA-464E9E8437E5}" type="pres">
      <dgm:prSet presAssocID="{6C75BE3E-1768-44E3-AD74-3109877E0956}" presName="Name13" presStyleLbl="parChTrans1D2" presStyleIdx="8" presStyleCnt="10"/>
      <dgm:spPr/>
      <dgm:t>
        <a:bodyPr/>
        <a:lstStyle/>
        <a:p>
          <a:endParaRPr lang="ru-RU"/>
        </a:p>
      </dgm:t>
    </dgm:pt>
    <dgm:pt modelId="{9969E448-C589-4C8D-B108-0FCE60DD55B2}" type="pres">
      <dgm:prSet presAssocID="{CCCA508A-92D1-407B-8461-F9875659DAF6}" presName="childText" presStyleLbl="bgAcc1" presStyleIdx="8" presStyleCnt="10" custScaleX="220220" custScaleY="46166" custLinFactNeighborX="-11100" custLinFactNeighborY="12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84A3A-B9C2-4CDD-9EE1-842CFCAE6982}" type="pres">
      <dgm:prSet presAssocID="{BB9D4CC6-503A-4E50-A9ED-47642646A90D}" presName="Name13" presStyleLbl="parChTrans1D2" presStyleIdx="9" presStyleCnt="10"/>
      <dgm:spPr/>
      <dgm:t>
        <a:bodyPr/>
        <a:lstStyle/>
        <a:p>
          <a:endParaRPr lang="ru-RU"/>
        </a:p>
      </dgm:t>
    </dgm:pt>
    <dgm:pt modelId="{6D8526BD-6844-45D2-89F9-CED33BF91642}" type="pres">
      <dgm:prSet presAssocID="{2CE2032F-94D3-4077-A6BE-AB0AE9910082}" presName="childText" presStyleLbl="bgAcc1" presStyleIdx="9" presStyleCnt="10" custScaleX="222638" custScaleY="56880" custLinFactNeighborX="-9158" custLinFactNeighborY="12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058FDF-8FF8-4E4F-84D1-C2276648F417}" type="presOf" srcId="{8A895EFC-1D98-422C-8640-BEF2978DFC8E}" destId="{E5202F25-D4BE-4D71-BE04-E0C74EA5960E}" srcOrd="0" destOrd="0" presId="urn:microsoft.com/office/officeart/2005/8/layout/hierarchy3"/>
    <dgm:cxn modelId="{FDF29D04-E001-47B8-8698-FD8D703AC88D}" type="presOf" srcId="{FC7080BF-0246-49EB-BBAD-355C3B37F3D1}" destId="{E34B5643-D6D2-410E-A33B-43EF6F2F1DDB}" srcOrd="0" destOrd="0" presId="urn:microsoft.com/office/officeart/2005/8/layout/hierarchy3"/>
    <dgm:cxn modelId="{E0AD765D-5950-4190-9B2A-748D3CC81D5C}" type="presOf" srcId="{D4E34597-57B0-4EAA-9F5D-0F4FAB3EF4CA}" destId="{70347362-3C29-4FAA-824F-6024033E9209}" srcOrd="0" destOrd="0" presId="urn:microsoft.com/office/officeart/2005/8/layout/hierarchy3"/>
    <dgm:cxn modelId="{F2D06E47-37F1-4715-B72C-07CB77485C58}" srcId="{24C24B46-26E3-4754-BA5C-8302D58FCC3F}" destId="{AE8C2E4E-29AB-47FE-A3F0-76DE357C1434}" srcOrd="0" destOrd="0" parTransId="{ED7DEA00-19DE-436D-913B-DFD5F88E5AE1}" sibTransId="{13E654AC-FEE4-46D3-84D6-4F3D8907EA27}"/>
    <dgm:cxn modelId="{3ABB4A92-F214-436D-BA09-6038B1B59FE5}" type="presOf" srcId="{25D72164-DB31-499C-A218-5F2DED08383D}" destId="{C691B92E-C5EE-4BC2-A6F1-9AA9925BB803}" srcOrd="0" destOrd="0" presId="urn:microsoft.com/office/officeart/2005/8/layout/hierarchy3"/>
    <dgm:cxn modelId="{9DB17E08-1CC9-4C2A-B33D-879B863DE7C2}" type="presOf" srcId="{B8F8B4B5-A90E-4671-A82D-B1CD0C372E74}" destId="{E37E0586-2E41-4BF2-ACF8-B8606609B205}" srcOrd="0" destOrd="0" presId="urn:microsoft.com/office/officeart/2005/8/layout/hierarchy3"/>
    <dgm:cxn modelId="{7178EBF7-4D8B-42E6-B296-76FF626612AE}" srcId="{AE8C2E4E-29AB-47FE-A3F0-76DE357C1434}" destId="{ACD19F74-9A66-40B9-AB12-BA2261F02603}" srcOrd="0" destOrd="0" parTransId="{B8F8B4B5-A90E-4671-A82D-B1CD0C372E74}" sibTransId="{608778EF-1B0F-4974-BFC3-5DDB118F9C86}"/>
    <dgm:cxn modelId="{685452D7-3848-4C3C-9FCA-7E926D7F0EEE}" srcId="{EB64D634-09B9-4901-AF98-21A521D3FDAE}" destId="{CCCA508A-92D1-407B-8461-F9875659DAF6}" srcOrd="3" destOrd="0" parTransId="{6C75BE3E-1768-44E3-AD74-3109877E0956}" sibTransId="{BDCA55CC-06EB-409D-BEBE-B6EA0017ABC7}"/>
    <dgm:cxn modelId="{D3A6A540-2F07-4D09-8EF0-1C4DC5B3545C}" srcId="{AE8C2E4E-29AB-47FE-A3F0-76DE357C1434}" destId="{65F7E280-D476-4DC6-ADEE-5DA505711D1A}" srcOrd="3" destOrd="0" parTransId="{F40CA65F-9AF0-428F-9F90-7E293408C641}" sibTransId="{793C16D3-C5E8-44F8-8045-6B2DF4E0B5EC}"/>
    <dgm:cxn modelId="{E539727A-9194-4A78-AA73-3FA6209C5357}" type="presOf" srcId="{F40CA65F-9AF0-428F-9F90-7E293408C641}" destId="{87D29739-CA96-4ED1-9C44-6964293D1828}" srcOrd="0" destOrd="0" presId="urn:microsoft.com/office/officeart/2005/8/layout/hierarchy3"/>
    <dgm:cxn modelId="{93909773-C5C8-4DD0-8802-2C6194236A95}" type="presOf" srcId="{BB9D4CC6-503A-4E50-A9ED-47642646A90D}" destId="{75984A3A-B9C2-4CDD-9EE1-842CFCAE6982}" srcOrd="0" destOrd="0" presId="urn:microsoft.com/office/officeart/2005/8/layout/hierarchy3"/>
    <dgm:cxn modelId="{EBE84198-EB5E-4EA7-A734-C22FE3302DF2}" type="presOf" srcId="{2CE2032F-94D3-4077-A6BE-AB0AE9910082}" destId="{6D8526BD-6844-45D2-89F9-CED33BF91642}" srcOrd="0" destOrd="0" presId="urn:microsoft.com/office/officeart/2005/8/layout/hierarchy3"/>
    <dgm:cxn modelId="{B7247F61-52E1-48B9-9D07-EA32A8551B82}" srcId="{EB64D634-09B9-4901-AF98-21A521D3FDAE}" destId="{3619FF02-C85B-4F0E-AECB-52AAB2273BC3}" srcOrd="0" destOrd="0" parTransId="{5F20FB84-9515-4C26-BA5B-AAA951CBD13C}" sibTransId="{781D0D49-82CD-44C5-9D43-3ACB9C1C8F19}"/>
    <dgm:cxn modelId="{51363E17-4F4D-45A1-B0D5-33850CD6D94D}" type="presOf" srcId="{24C24B46-26E3-4754-BA5C-8302D58FCC3F}" destId="{E5C80466-D49E-4C01-A874-945609E02F15}" srcOrd="0" destOrd="0" presId="urn:microsoft.com/office/officeart/2005/8/layout/hierarchy3"/>
    <dgm:cxn modelId="{B575E2C1-8979-46B5-A3CE-903CF3ECEB9D}" type="presOf" srcId="{EDCCEE6A-2071-4A3E-9BC1-0240F6260793}" destId="{D6ED40FC-BE22-4ACD-8CC7-351DA65758B8}" srcOrd="0" destOrd="0" presId="urn:microsoft.com/office/officeart/2005/8/layout/hierarchy3"/>
    <dgm:cxn modelId="{A37CB8FE-24C9-4243-9B6D-7B1CB3C53CE2}" type="presOf" srcId="{3619FF02-C85B-4F0E-AECB-52AAB2273BC3}" destId="{731FEBC6-2F6F-4569-94CF-F37DB2767249}" srcOrd="0" destOrd="0" presId="urn:microsoft.com/office/officeart/2005/8/layout/hierarchy3"/>
    <dgm:cxn modelId="{2184F7EC-0FB6-47EA-A6FD-477A8B0BB76B}" type="presOf" srcId="{5F20FB84-9515-4C26-BA5B-AAA951CBD13C}" destId="{C51E13F4-95EB-4EB9-B540-7151AEAA8D65}" srcOrd="0" destOrd="0" presId="urn:microsoft.com/office/officeart/2005/8/layout/hierarchy3"/>
    <dgm:cxn modelId="{E63D19CF-3437-4915-A7B4-864440D0DE96}" type="presOf" srcId="{3C9327ED-A90B-4F56-963C-C4999838277C}" destId="{CFB855F3-315F-4193-922B-8D1D2298D4FD}" srcOrd="0" destOrd="0" presId="urn:microsoft.com/office/officeart/2005/8/layout/hierarchy3"/>
    <dgm:cxn modelId="{372DC5AA-F807-432D-8477-B596D987DD4A}" type="presOf" srcId="{EB64D634-09B9-4901-AF98-21A521D3FDAE}" destId="{EB21E396-31D8-4936-BC9D-72C0A4FB3954}" srcOrd="1" destOrd="0" presId="urn:microsoft.com/office/officeart/2005/8/layout/hierarchy3"/>
    <dgm:cxn modelId="{F66DCE10-50ED-4A8D-A899-A6B4D9F469D2}" srcId="{AE8C2E4E-29AB-47FE-A3F0-76DE357C1434}" destId="{25D72164-DB31-499C-A218-5F2DED08383D}" srcOrd="1" destOrd="0" parTransId="{B4D292F9-E8C8-4183-B9C0-3847A7DC6707}" sibTransId="{7E4F9A59-0A36-463D-A964-B846DAEC07C6}"/>
    <dgm:cxn modelId="{004A55D3-70C0-455C-A5FD-D9F79EF726EA}" srcId="{EB64D634-09B9-4901-AF98-21A521D3FDAE}" destId="{2CE2032F-94D3-4077-A6BE-AB0AE9910082}" srcOrd="4" destOrd="0" parTransId="{BB9D4CC6-503A-4E50-A9ED-47642646A90D}" sibTransId="{48838BAF-9D17-4D02-91C7-7A645E64B4FF}"/>
    <dgm:cxn modelId="{1984A4E9-1F50-4A4D-87A0-D99B80298BF5}" type="presOf" srcId="{CCCA508A-92D1-407B-8461-F9875659DAF6}" destId="{9969E448-C589-4C8D-B108-0FCE60DD55B2}" srcOrd="0" destOrd="0" presId="urn:microsoft.com/office/officeart/2005/8/layout/hierarchy3"/>
    <dgm:cxn modelId="{20A04D94-0885-40EB-8756-6686E012A207}" srcId="{AE8C2E4E-29AB-47FE-A3F0-76DE357C1434}" destId="{74C78813-CFC9-46CA-8111-2B50768FF30A}" srcOrd="2" destOrd="0" parTransId="{80F87ACD-B899-420F-9B8C-17221B4E29E7}" sibTransId="{640C586E-4749-4BE5-9A5E-DA559A517DEA}"/>
    <dgm:cxn modelId="{C2E47413-C2EB-4C35-9D2C-1C43D7215756}" type="presOf" srcId="{80F87ACD-B899-420F-9B8C-17221B4E29E7}" destId="{E23BBD62-B54F-4ADC-B6CB-13916F54C7B9}" srcOrd="0" destOrd="0" presId="urn:microsoft.com/office/officeart/2005/8/layout/hierarchy3"/>
    <dgm:cxn modelId="{718A76D8-2B7E-4DE2-8711-E5A3792B42BB}" type="presOf" srcId="{65F7E280-D476-4DC6-ADEE-5DA505711D1A}" destId="{638493A5-2962-4F51-8FDF-16943D00B3F7}" srcOrd="0" destOrd="0" presId="urn:microsoft.com/office/officeart/2005/8/layout/hierarchy3"/>
    <dgm:cxn modelId="{88E1E989-A608-4BAA-A14F-CA8A995A7B76}" type="presOf" srcId="{6C75BE3E-1768-44E3-AD74-3109877E0956}" destId="{AD1E7D6C-8B60-4D50-BDFA-464E9E8437E5}" srcOrd="0" destOrd="0" presId="urn:microsoft.com/office/officeart/2005/8/layout/hierarchy3"/>
    <dgm:cxn modelId="{4BB02950-3D0F-4533-9A47-B9A19E87FC89}" type="presOf" srcId="{74C78813-CFC9-46CA-8111-2B50768FF30A}" destId="{32B531BE-2588-4247-A35A-314E4A067CFA}" srcOrd="0" destOrd="0" presId="urn:microsoft.com/office/officeart/2005/8/layout/hierarchy3"/>
    <dgm:cxn modelId="{13544110-0F1A-44FF-8A93-2FF67C435402}" srcId="{24C24B46-26E3-4754-BA5C-8302D58FCC3F}" destId="{EB64D634-09B9-4901-AF98-21A521D3FDAE}" srcOrd="1" destOrd="0" parTransId="{54927580-CEE7-43A8-8288-835450E4E16D}" sibTransId="{512FBF7B-E110-43C8-B913-7B7F5D2CAD1D}"/>
    <dgm:cxn modelId="{8C66FB45-1973-4308-BDEA-CC10AC85397F}" srcId="{AE8C2E4E-29AB-47FE-A3F0-76DE357C1434}" destId="{C8FBE8B1-6F6D-483E-A6AE-0F1BA0D40E8B}" srcOrd="4" destOrd="0" parTransId="{FC7080BF-0246-49EB-BBAD-355C3B37F3D1}" sibTransId="{0F49B334-83A6-4881-9B35-B90D69EF82F4}"/>
    <dgm:cxn modelId="{8BB69D61-EDF9-421F-B530-B4B423376FB9}" type="presOf" srcId="{AE8C2E4E-29AB-47FE-A3F0-76DE357C1434}" destId="{0771D58A-AC4B-4227-A2E8-1625326153B9}" srcOrd="0" destOrd="0" presId="urn:microsoft.com/office/officeart/2005/8/layout/hierarchy3"/>
    <dgm:cxn modelId="{65F9D413-9BA2-4D1B-98AD-4E0DC9FB3804}" type="presOf" srcId="{B4D292F9-E8C8-4183-B9C0-3847A7DC6707}" destId="{251C0166-AE99-44C1-98E6-3486B0B82808}" srcOrd="0" destOrd="0" presId="urn:microsoft.com/office/officeart/2005/8/layout/hierarchy3"/>
    <dgm:cxn modelId="{DC51698B-B17E-4A20-8AA4-A72829EFEEFA}" type="presOf" srcId="{EB64D634-09B9-4901-AF98-21A521D3FDAE}" destId="{9F750407-43B5-49E2-874B-7D843CA580F1}" srcOrd="0" destOrd="0" presId="urn:microsoft.com/office/officeart/2005/8/layout/hierarchy3"/>
    <dgm:cxn modelId="{26912598-A989-4F52-A3EF-FF0278B8925E}" srcId="{EB64D634-09B9-4901-AF98-21A521D3FDAE}" destId="{8A895EFC-1D98-422C-8640-BEF2978DFC8E}" srcOrd="2" destOrd="0" parTransId="{D4E34597-57B0-4EAA-9F5D-0F4FAB3EF4CA}" sibTransId="{0B6D3D3C-D91F-42F9-9D5B-D5E52647722F}"/>
    <dgm:cxn modelId="{5DB142A8-32E3-4875-8A49-365A9A5AF724}" srcId="{EB64D634-09B9-4901-AF98-21A521D3FDAE}" destId="{3C9327ED-A90B-4F56-963C-C4999838277C}" srcOrd="1" destOrd="0" parTransId="{EDCCEE6A-2071-4A3E-9BC1-0240F6260793}" sibTransId="{5316C4FE-7AA2-46A6-895A-270B65133B54}"/>
    <dgm:cxn modelId="{7D6D5104-1D3F-48F3-AFDB-71B2AD7B0E34}" type="presOf" srcId="{AE8C2E4E-29AB-47FE-A3F0-76DE357C1434}" destId="{8030F6A5-9243-4035-87A4-C6E1322F8332}" srcOrd="1" destOrd="0" presId="urn:microsoft.com/office/officeart/2005/8/layout/hierarchy3"/>
    <dgm:cxn modelId="{A9F81605-BD81-4505-86FE-6C562A26C04B}" type="presOf" srcId="{ACD19F74-9A66-40B9-AB12-BA2261F02603}" destId="{E2FC5434-D094-4234-B232-8D270EB608FE}" srcOrd="0" destOrd="0" presId="urn:microsoft.com/office/officeart/2005/8/layout/hierarchy3"/>
    <dgm:cxn modelId="{B8914343-6DFD-48F3-842B-CB318EFF7650}" type="presOf" srcId="{C8FBE8B1-6F6D-483E-A6AE-0F1BA0D40E8B}" destId="{2C017B32-FB02-44AE-ACE4-14BC037D8446}" srcOrd="0" destOrd="0" presId="urn:microsoft.com/office/officeart/2005/8/layout/hierarchy3"/>
    <dgm:cxn modelId="{32A1F1C2-9CA1-4EBD-B16F-8C1F28A06116}" type="presParOf" srcId="{E5C80466-D49E-4C01-A874-945609E02F15}" destId="{E095EC88-36C8-4145-B8AD-75835A2F844D}" srcOrd="0" destOrd="0" presId="urn:microsoft.com/office/officeart/2005/8/layout/hierarchy3"/>
    <dgm:cxn modelId="{2FCAEE82-FC30-46D1-A5BE-854998689588}" type="presParOf" srcId="{E095EC88-36C8-4145-B8AD-75835A2F844D}" destId="{452E755F-9209-4A05-B14C-8A96DC74F38B}" srcOrd="0" destOrd="0" presId="urn:microsoft.com/office/officeart/2005/8/layout/hierarchy3"/>
    <dgm:cxn modelId="{B3919D89-4513-46CD-A196-DEFEF22A887E}" type="presParOf" srcId="{452E755F-9209-4A05-B14C-8A96DC74F38B}" destId="{0771D58A-AC4B-4227-A2E8-1625326153B9}" srcOrd="0" destOrd="0" presId="urn:microsoft.com/office/officeart/2005/8/layout/hierarchy3"/>
    <dgm:cxn modelId="{3A609848-F15F-4FFC-832A-74834748DD8D}" type="presParOf" srcId="{452E755F-9209-4A05-B14C-8A96DC74F38B}" destId="{8030F6A5-9243-4035-87A4-C6E1322F8332}" srcOrd="1" destOrd="0" presId="urn:microsoft.com/office/officeart/2005/8/layout/hierarchy3"/>
    <dgm:cxn modelId="{AB01ED7C-97CC-4B2C-A3F5-2F4A8804508F}" type="presParOf" srcId="{E095EC88-36C8-4145-B8AD-75835A2F844D}" destId="{988C1B9C-B4FC-4C64-85C6-A08302A38993}" srcOrd="1" destOrd="0" presId="urn:microsoft.com/office/officeart/2005/8/layout/hierarchy3"/>
    <dgm:cxn modelId="{BEF3E4E5-4313-434C-8518-011C783ED47E}" type="presParOf" srcId="{988C1B9C-B4FC-4C64-85C6-A08302A38993}" destId="{E37E0586-2E41-4BF2-ACF8-B8606609B205}" srcOrd="0" destOrd="0" presId="urn:microsoft.com/office/officeart/2005/8/layout/hierarchy3"/>
    <dgm:cxn modelId="{7F8F2A39-27B1-4471-B005-9799CA468A06}" type="presParOf" srcId="{988C1B9C-B4FC-4C64-85C6-A08302A38993}" destId="{E2FC5434-D094-4234-B232-8D270EB608FE}" srcOrd="1" destOrd="0" presId="urn:microsoft.com/office/officeart/2005/8/layout/hierarchy3"/>
    <dgm:cxn modelId="{5C53394D-55A1-4ACE-AE6F-4587301C168D}" type="presParOf" srcId="{988C1B9C-B4FC-4C64-85C6-A08302A38993}" destId="{251C0166-AE99-44C1-98E6-3486B0B82808}" srcOrd="2" destOrd="0" presId="urn:microsoft.com/office/officeart/2005/8/layout/hierarchy3"/>
    <dgm:cxn modelId="{1F02A219-D13A-4623-A8CA-5D1E70199141}" type="presParOf" srcId="{988C1B9C-B4FC-4C64-85C6-A08302A38993}" destId="{C691B92E-C5EE-4BC2-A6F1-9AA9925BB803}" srcOrd="3" destOrd="0" presId="urn:microsoft.com/office/officeart/2005/8/layout/hierarchy3"/>
    <dgm:cxn modelId="{8A30CC7E-2E50-4271-A419-3C9C36AB8ED3}" type="presParOf" srcId="{988C1B9C-B4FC-4C64-85C6-A08302A38993}" destId="{E23BBD62-B54F-4ADC-B6CB-13916F54C7B9}" srcOrd="4" destOrd="0" presId="urn:microsoft.com/office/officeart/2005/8/layout/hierarchy3"/>
    <dgm:cxn modelId="{574DDFEC-900C-4747-A1F6-E778E152BCB5}" type="presParOf" srcId="{988C1B9C-B4FC-4C64-85C6-A08302A38993}" destId="{32B531BE-2588-4247-A35A-314E4A067CFA}" srcOrd="5" destOrd="0" presId="urn:microsoft.com/office/officeart/2005/8/layout/hierarchy3"/>
    <dgm:cxn modelId="{97AA89F7-CBA0-4A4E-A9F5-669B5DFAD4C7}" type="presParOf" srcId="{988C1B9C-B4FC-4C64-85C6-A08302A38993}" destId="{87D29739-CA96-4ED1-9C44-6964293D1828}" srcOrd="6" destOrd="0" presId="urn:microsoft.com/office/officeart/2005/8/layout/hierarchy3"/>
    <dgm:cxn modelId="{E7978E3B-7349-4EE9-AE1D-BB1EA589B8F0}" type="presParOf" srcId="{988C1B9C-B4FC-4C64-85C6-A08302A38993}" destId="{638493A5-2962-4F51-8FDF-16943D00B3F7}" srcOrd="7" destOrd="0" presId="urn:microsoft.com/office/officeart/2005/8/layout/hierarchy3"/>
    <dgm:cxn modelId="{6EEA4F5E-68CB-4004-B5E7-57DA8AD7517C}" type="presParOf" srcId="{988C1B9C-B4FC-4C64-85C6-A08302A38993}" destId="{E34B5643-D6D2-410E-A33B-43EF6F2F1DDB}" srcOrd="8" destOrd="0" presId="urn:microsoft.com/office/officeart/2005/8/layout/hierarchy3"/>
    <dgm:cxn modelId="{721DAC5E-9768-4824-9198-540C5FDBCE69}" type="presParOf" srcId="{988C1B9C-B4FC-4C64-85C6-A08302A38993}" destId="{2C017B32-FB02-44AE-ACE4-14BC037D8446}" srcOrd="9" destOrd="0" presId="urn:microsoft.com/office/officeart/2005/8/layout/hierarchy3"/>
    <dgm:cxn modelId="{5ABE4E4D-00FA-48A7-A1E9-318293A549D4}" type="presParOf" srcId="{E5C80466-D49E-4C01-A874-945609E02F15}" destId="{6B44571C-068D-44CD-84C7-3C962C732972}" srcOrd="1" destOrd="0" presId="urn:microsoft.com/office/officeart/2005/8/layout/hierarchy3"/>
    <dgm:cxn modelId="{0E7DBB33-5D80-488C-AD1B-279558DDC5E2}" type="presParOf" srcId="{6B44571C-068D-44CD-84C7-3C962C732972}" destId="{7ABD8F05-57E5-4731-A7E7-C40B13F55B17}" srcOrd="0" destOrd="0" presId="urn:microsoft.com/office/officeart/2005/8/layout/hierarchy3"/>
    <dgm:cxn modelId="{34F5272A-A2E0-4D0F-8DE1-B08F6D3A5AEF}" type="presParOf" srcId="{7ABD8F05-57E5-4731-A7E7-C40B13F55B17}" destId="{9F750407-43B5-49E2-874B-7D843CA580F1}" srcOrd="0" destOrd="0" presId="urn:microsoft.com/office/officeart/2005/8/layout/hierarchy3"/>
    <dgm:cxn modelId="{79E59A24-56BA-4773-9233-76274418CDE7}" type="presParOf" srcId="{7ABD8F05-57E5-4731-A7E7-C40B13F55B17}" destId="{EB21E396-31D8-4936-BC9D-72C0A4FB3954}" srcOrd="1" destOrd="0" presId="urn:microsoft.com/office/officeart/2005/8/layout/hierarchy3"/>
    <dgm:cxn modelId="{3FB6089D-92F1-4D0E-B0B0-CE0C7E6FA178}" type="presParOf" srcId="{6B44571C-068D-44CD-84C7-3C962C732972}" destId="{A29DC7DD-EEB7-41B6-B02E-9BB929212358}" srcOrd="1" destOrd="0" presId="urn:microsoft.com/office/officeart/2005/8/layout/hierarchy3"/>
    <dgm:cxn modelId="{EC8582F1-6F40-4FCC-BF89-A7C1B23C0D35}" type="presParOf" srcId="{A29DC7DD-EEB7-41B6-B02E-9BB929212358}" destId="{C51E13F4-95EB-4EB9-B540-7151AEAA8D65}" srcOrd="0" destOrd="0" presId="urn:microsoft.com/office/officeart/2005/8/layout/hierarchy3"/>
    <dgm:cxn modelId="{6DAD4264-B15C-4131-8A5F-3DFD42C96179}" type="presParOf" srcId="{A29DC7DD-EEB7-41B6-B02E-9BB929212358}" destId="{731FEBC6-2F6F-4569-94CF-F37DB2767249}" srcOrd="1" destOrd="0" presId="urn:microsoft.com/office/officeart/2005/8/layout/hierarchy3"/>
    <dgm:cxn modelId="{C3D31B96-EC00-44A1-9B17-AC1F92B3F046}" type="presParOf" srcId="{A29DC7DD-EEB7-41B6-B02E-9BB929212358}" destId="{D6ED40FC-BE22-4ACD-8CC7-351DA65758B8}" srcOrd="2" destOrd="0" presId="urn:microsoft.com/office/officeart/2005/8/layout/hierarchy3"/>
    <dgm:cxn modelId="{00980CC8-F2C9-4170-9E67-1975ADA3CC0E}" type="presParOf" srcId="{A29DC7DD-EEB7-41B6-B02E-9BB929212358}" destId="{CFB855F3-315F-4193-922B-8D1D2298D4FD}" srcOrd="3" destOrd="0" presId="urn:microsoft.com/office/officeart/2005/8/layout/hierarchy3"/>
    <dgm:cxn modelId="{9B49540C-5ECD-498E-8D4F-F163FE8C5C0C}" type="presParOf" srcId="{A29DC7DD-EEB7-41B6-B02E-9BB929212358}" destId="{70347362-3C29-4FAA-824F-6024033E9209}" srcOrd="4" destOrd="0" presId="urn:microsoft.com/office/officeart/2005/8/layout/hierarchy3"/>
    <dgm:cxn modelId="{8584C50A-C694-4623-9915-6219EC5B4931}" type="presParOf" srcId="{A29DC7DD-EEB7-41B6-B02E-9BB929212358}" destId="{E5202F25-D4BE-4D71-BE04-E0C74EA5960E}" srcOrd="5" destOrd="0" presId="urn:microsoft.com/office/officeart/2005/8/layout/hierarchy3"/>
    <dgm:cxn modelId="{609D6696-16CA-462E-89A5-3D3F5ED8CFF0}" type="presParOf" srcId="{A29DC7DD-EEB7-41B6-B02E-9BB929212358}" destId="{AD1E7D6C-8B60-4D50-BDFA-464E9E8437E5}" srcOrd="6" destOrd="0" presId="urn:microsoft.com/office/officeart/2005/8/layout/hierarchy3"/>
    <dgm:cxn modelId="{203D1462-55F3-40EE-BB73-B2A50304655A}" type="presParOf" srcId="{A29DC7DD-EEB7-41B6-B02E-9BB929212358}" destId="{9969E448-C589-4C8D-B108-0FCE60DD55B2}" srcOrd="7" destOrd="0" presId="urn:microsoft.com/office/officeart/2005/8/layout/hierarchy3"/>
    <dgm:cxn modelId="{A38E09CC-BDD4-4CC4-9BCA-9C2E90F3E40E}" type="presParOf" srcId="{A29DC7DD-EEB7-41B6-B02E-9BB929212358}" destId="{75984A3A-B9C2-4CDD-9EE1-842CFCAE6982}" srcOrd="8" destOrd="0" presId="urn:microsoft.com/office/officeart/2005/8/layout/hierarchy3"/>
    <dgm:cxn modelId="{D6236B1B-757B-4B99-AD25-752CCD220450}" type="presParOf" srcId="{A29DC7DD-EEB7-41B6-B02E-9BB929212358}" destId="{6D8526BD-6844-45D2-89F9-CED33BF91642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1D58A-AC4B-4227-A2E8-1625326153B9}">
      <dsp:nvSpPr>
        <dsp:cNvPr id="0" name=""/>
        <dsp:cNvSpPr/>
      </dsp:nvSpPr>
      <dsp:spPr>
        <a:xfrm>
          <a:off x="193131" y="0"/>
          <a:ext cx="3779033" cy="6563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ПРИ ОТСУТСТВИИ   МАССОВЫХ ВОЗГОРАНИЙ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212353" y="19222"/>
        <a:ext cx="3740589" cy="617856"/>
      </dsp:txXfrm>
    </dsp:sp>
    <dsp:sp modelId="{E37E0586-2E41-4BF2-ACF8-B8606609B205}">
      <dsp:nvSpPr>
        <dsp:cNvPr id="0" name=""/>
        <dsp:cNvSpPr/>
      </dsp:nvSpPr>
      <dsp:spPr>
        <a:xfrm>
          <a:off x="525315" y="656300"/>
          <a:ext cx="91440" cy="4823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2392"/>
              </a:lnTo>
              <a:lnTo>
                <a:pt x="111051" y="4823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C5434-D094-4234-B232-8D270EB608FE}">
      <dsp:nvSpPr>
        <dsp:cNvPr id="0" name=""/>
        <dsp:cNvSpPr/>
      </dsp:nvSpPr>
      <dsp:spPr>
        <a:xfrm>
          <a:off x="636367" y="869778"/>
          <a:ext cx="4291557" cy="537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Проведение разъяснительной работы среди населения и подворовых  обходов</a:t>
          </a:r>
          <a:endParaRPr lang="ru-RU" sz="1200" b="0" kern="1200" dirty="0"/>
        </a:p>
      </dsp:txBody>
      <dsp:txXfrm>
        <a:off x="652120" y="885531"/>
        <a:ext cx="4260051" cy="506324"/>
      </dsp:txXfrm>
    </dsp:sp>
    <dsp:sp modelId="{251C0166-AE99-44C1-98E6-3486B0B82808}">
      <dsp:nvSpPr>
        <dsp:cNvPr id="0" name=""/>
        <dsp:cNvSpPr/>
      </dsp:nvSpPr>
      <dsp:spPr>
        <a:xfrm>
          <a:off x="571035" y="656300"/>
          <a:ext cx="113210" cy="1217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7872"/>
              </a:lnTo>
              <a:lnTo>
                <a:pt x="113210" y="1217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1B92E-C5EE-4BC2-A6F1-9AA9925BB803}">
      <dsp:nvSpPr>
        <dsp:cNvPr id="0" name=""/>
        <dsp:cNvSpPr/>
      </dsp:nvSpPr>
      <dsp:spPr>
        <a:xfrm>
          <a:off x="684245" y="1615076"/>
          <a:ext cx="4092318" cy="518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Мероприятие по отработке навыков пожаротушения</a:t>
          </a:r>
          <a:endParaRPr lang="ru-RU" sz="1200" b="0" kern="1200" dirty="0"/>
        </a:p>
      </dsp:txBody>
      <dsp:txXfrm>
        <a:off x="699422" y="1630253"/>
        <a:ext cx="4061964" cy="487838"/>
      </dsp:txXfrm>
    </dsp:sp>
    <dsp:sp modelId="{E23BBD62-B54F-4ADC-B6CB-13916F54C7B9}">
      <dsp:nvSpPr>
        <dsp:cNvPr id="0" name=""/>
        <dsp:cNvSpPr/>
      </dsp:nvSpPr>
      <dsp:spPr>
        <a:xfrm>
          <a:off x="525315" y="656300"/>
          <a:ext cx="91440" cy="19416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41682"/>
              </a:lnTo>
              <a:lnTo>
                <a:pt x="134356" y="1941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531BE-2588-4247-A35A-314E4A067CFA}">
      <dsp:nvSpPr>
        <dsp:cNvPr id="0" name=""/>
        <dsp:cNvSpPr/>
      </dsp:nvSpPr>
      <dsp:spPr>
        <a:xfrm>
          <a:off x="659672" y="2317182"/>
          <a:ext cx="4303548" cy="5616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Участие в подготовительных мероприятиях к пожароопасному периоду</a:t>
          </a:r>
          <a:endParaRPr lang="ru-RU" sz="1200" b="0" kern="1200" dirty="0"/>
        </a:p>
      </dsp:txBody>
      <dsp:txXfrm>
        <a:off x="676121" y="2333631"/>
        <a:ext cx="4270650" cy="528703"/>
      </dsp:txXfrm>
    </dsp:sp>
    <dsp:sp modelId="{87D29739-CA96-4ED1-9C44-6964293D1828}">
      <dsp:nvSpPr>
        <dsp:cNvPr id="0" name=""/>
        <dsp:cNvSpPr/>
      </dsp:nvSpPr>
      <dsp:spPr>
        <a:xfrm>
          <a:off x="525315" y="656300"/>
          <a:ext cx="91440" cy="26952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95213"/>
              </a:lnTo>
              <a:lnTo>
                <a:pt x="134356" y="26952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493A5-2962-4F51-8FDF-16943D00B3F7}">
      <dsp:nvSpPr>
        <dsp:cNvPr id="0" name=""/>
        <dsp:cNvSpPr/>
      </dsp:nvSpPr>
      <dsp:spPr>
        <a:xfrm>
          <a:off x="659672" y="3037312"/>
          <a:ext cx="4225173" cy="6284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Осуществления мониторинга в зонах подверженных к риску возникновения ландшафтных пожаров</a:t>
          </a:r>
          <a:endParaRPr lang="ru-RU" sz="1200" b="0" kern="1200" dirty="0"/>
        </a:p>
      </dsp:txBody>
      <dsp:txXfrm>
        <a:off x="678077" y="3055717"/>
        <a:ext cx="4188363" cy="591593"/>
      </dsp:txXfrm>
    </dsp:sp>
    <dsp:sp modelId="{E34B5643-D6D2-410E-A33B-43EF6F2F1DDB}">
      <dsp:nvSpPr>
        <dsp:cNvPr id="0" name=""/>
        <dsp:cNvSpPr/>
      </dsp:nvSpPr>
      <dsp:spPr>
        <a:xfrm>
          <a:off x="571035" y="656300"/>
          <a:ext cx="184537" cy="3388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8172"/>
              </a:lnTo>
              <a:lnTo>
                <a:pt x="184537" y="33881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17B32-FB02-44AE-ACE4-14BC037D8446}">
      <dsp:nvSpPr>
        <dsp:cNvPr id="0" name=""/>
        <dsp:cNvSpPr/>
      </dsp:nvSpPr>
      <dsp:spPr>
        <a:xfrm>
          <a:off x="755573" y="3792429"/>
          <a:ext cx="4194344" cy="5040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Осуществления покоса сухой растительности и камыша</a:t>
          </a:r>
          <a:endParaRPr lang="ru-RU" sz="1200" b="0" kern="1200" dirty="0"/>
        </a:p>
      </dsp:txBody>
      <dsp:txXfrm>
        <a:off x="770337" y="3807193"/>
        <a:ext cx="4164816" cy="474558"/>
      </dsp:txXfrm>
    </dsp:sp>
    <dsp:sp modelId="{9F750407-43B5-49E2-874B-7D843CA580F1}">
      <dsp:nvSpPr>
        <dsp:cNvPr id="0" name=""/>
        <dsp:cNvSpPr/>
      </dsp:nvSpPr>
      <dsp:spPr>
        <a:xfrm>
          <a:off x="4740309" y="0"/>
          <a:ext cx="4186889" cy="708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ПРИ ПРОХОЖДЕНИИ ПОЖАРООПАСНОГО ПЕРИОДА</a:t>
          </a:r>
          <a:endParaRPr lang="ru-RU" sz="1400" kern="1200" dirty="0"/>
        </a:p>
      </dsp:txBody>
      <dsp:txXfrm>
        <a:off x="4761054" y="20745"/>
        <a:ext cx="4145399" cy="666804"/>
      </dsp:txXfrm>
    </dsp:sp>
    <dsp:sp modelId="{C51E13F4-95EB-4EB9-B540-7151AEAA8D65}">
      <dsp:nvSpPr>
        <dsp:cNvPr id="0" name=""/>
        <dsp:cNvSpPr/>
      </dsp:nvSpPr>
      <dsp:spPr>
        <a:xfrm>
          <a:off x="5158998" y="708294"/>
          <a:ext cx="205091" cy="645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5001"/>
              </a:lnTo>
              <a:lnTo>
                <a:pt x="205091" y="6450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FEBC6-2F6F-4569-94CF-F37DB2767249}">
      <dsp:nvSpPr>
        <dsp:cNvPr id="0" name=""/>
        <dsp:cNvSpPr/>
      </dsp:nvSpPr>
      <dsp:spPr>
        <a:xfrm>
          <a:off x="5364090" y="934679"/>
          <a:ext cx="3517576" cy="83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/>
            <a:t>Выполнение под единым руководством Управления </a:t>
          </a:r>
          <a:r>
            <a:rPr lang="ru-RU" sz="1200" b="0" kern="1200" dirty="0" err="1" smtClean="0"/>
            <a:t>ГОЧС</a:t>
          </a:r>
          <a:r>
            <a:rPr lang="ru-RU" sz="1200" b="0" kern="1200" dirty="0" smtClean="0"/>
            <a:t> города комплекса мероприятий, направленных на недопущение возникновения ландшафтных пожаров </a:t>
          </a:r>
          <a:endParaRPr lang="ru-RU" sz="1200" b="0" kern="1200" dirty="0"/>
        </a:p>
      </dsp:txBody>
      <dsp:txXfrm>
        <a:off x="5388612" y="959201"/>
        <a:ext cx="3468532" cy="788188"/>
      </dsp:txXfrm>
    </dsp:sp>
    <dsp:sp modelId="{D6ED40FC-BE22-4ACD-8CC7-351DA65758B8}">
      <dsp:nvSpPr>
        <dsp:cNvPr id="0" name=""/>
        <dsp:cNvSpPr/>
      </dsp:nvSpPr>
      <dsp:spPr>
        <a:xfrm>
          <a:off x="5158998" y="708294"/>
          <a:ext cx="229290" cy="1561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1286"/>
              </a:lnTo>
              <a:lnTo>
                <a:pt x="229290" y="15612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855F3-315F-4193-922B-8D1D2298D4FD}">
      <dsp:nvSpPr>
        <dsp:cNvPr id="0" name=""/>
        <dsp:cNvSpPr/>
      </dsp:nvSpPr>
      <dsp:spPr>
        <a:xfrm>
          <a:off x="5388288" y="2088230"/>
          <a:ext cx="3144522" cy="362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Работа по общему замыслу расстановки сил и средств</a:t>
          </a:r>
          <a:endParaRPr lang="ru-RU" sz="1200" kern="1200" dirty="0"/>
        </a:p>
      </dsp:txBody>
      <dsp:txXfrm>
        <a:off x="5398911" y="2098853"/>
        <a:ext cx="3123276" cy="341453"/>
      </dsp:txXfrm>
    </dsp:sp>
    <dsp:sp modelId="{70347362-3C29-4FAA-824F-6024033E9209}">
      <dsp:nvSpPr>
        <dsp:cNvPr id="0" name=""/>
        <dsp:cNvSpPr/>
      </dsp:nvSpPr>
      <dsp:spPr>
        <a:xfrm>
          <a:off x="5158998" y="708294"/>
          <a:ext cx="239148" cy="2184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4109"/>
              </a:lnTo>
              <a:lnTo>
                <a:pt x="239148" y="21841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02F25-D4BE-4D71-BE04-E0C74EA5960E}">
      <dsp:nvSpPr>
        <dsp:cNvPr id="0" name=""/>
        <dsp:cNvSpPr/>
      </dsp:nvSpPr>
      <dsp:spPr>
        <a:xfrm>
          <a:off x="5398147" y="2736307"/>
          <a:ext cx="3134664" cy="3121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Ориентирование на конкретные задачи</a:t>
          </a:r>
          <a:endParaRPr lang="ru-RU" sz="1200" kern="1200" dirty="0"/>
        </a:p>
      </dsp:txBody>
      <dsp:txXfrm>
        <a:off x="5407291" y="2745451"/>
        <a:ext cx="3116376" cy="293905"/>
      </dsp:txXfrm>
    </dsp:sp>
    <dsp:sp modelId="{AD1E7D6C-8B60-4D50-BDFA-464E9E8437E5}">
      <dsp:nvSpPr>
        <dsp:cNvPr id="0" name=""/>
        <dsp:cNvSpPr/>
      </dsp:nvSpPr>
      <dsp:spPr>
        <a:xfrm>
          <a:off x="5158998" y="708294"/>
          <a:ext cx="249107" cy="2731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1073"/>
              </a:lnTo>
              <a:lnTo>
                <a:pt x="249107" y="27310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9E448-C589-4C8D-B108-0FCE60DD55B2}">
      <dsp:nvSpPr>
        <dsp:cNvPr id="0" name=""/>
        <dsp:cNvSpPr/>
      </dsp:nvSpPr>
      <dsp:spPr>
        <a:xfrm>
          <a:off x="5408106" y="3231440"/>
          <a:ext cx="3173924" cy="4158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Патрулирование частного сектора</a:t>
          </a:r>
          <a:endParaRPr lang="ru-RU" sz="1200" kern="1200" dirty="0"/>
        </a:p>
      </dsp:txBody>
      <dsp:txXfrm>
        <a:off x="5420286" y="3243620"/>
        <a:ext cx="3149564" cy="391495"/>
      </dsp:txXfrm>
    </dsp:sp>
    <dsp:sp modelId="{75984A3A-B9C2-4CDD-9EE1-842CFCAE6982}">
      <dsp:nvSpPr>
        <dsp:cNvPr id="0" name=""/>
        <dsp:cNvSpPr/>
      </dsp:nvSpPr>
      <dsp:spPr>
        <a:xfrm>
          <a:off x="5158998" y="708294"/>
          <a:ext cx="277096" cy="3323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3833"/>
              </a:lnTo>
              <a:lnTo>
                <a:pt x="277096" y="33238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26BD-6844-45D2-89F9-CED33BF91642}">
      <dsp:nvSpPr>
        <dsp:cNvPr id="0" name=""/>
        <dsp:cNvSpPr/>
      </dsp:nvSpPr>
      <dsp:spPr>
        <a:xfrm>
          <a:off x="5436095" y="3775945"/>
          <a:ext cx="3208773" cy="512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Локализация возгорания на начальном этапе</a:t>
          </a:r>
          <a:endParaRPr lang="ru-RU" sz="1200" kern="1200" dirty="0"/>
        </a:p>
      </dsp:txBody>
      <dsp:txXfrm>
        <a:off x="5451102" y="3790952"/>
        <a:ext cx="3178759" cy="482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F83CE-AD91-4942-A6AD-FB015624D243}" type="datetimeFigureOut">
              <a:rPr lang="ru-RU" smtClean="0"/>
              <a:t>16.06.2021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DCBB3-7558-4BAF-B3D7-2E3D11A904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0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0BA9D6-F446-44D2-833B-E19F9E80AE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2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E135A0-9126-4EBE-B27E-BBB42736CB1B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DCBB3-7558-4BAF-B3D7-2E3D11A904E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01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DCBB3-7558-4BAF-B3D7-2E3D11A904E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4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ABA3-9B2C-425B-820F-738A98BE8DC6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31443-2564-413E-B17F-E13195EFA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7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C9C8F-B05A-450E-B44A-79CD5AE7D843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8179E-3F4D-4938-94E3-056101B51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2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59AC-DBCD-4F0F-B4A0-D403A6F436A3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DE11D-C323-4FBA-A9E7-E6CE219113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86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E2F61-123C-47BB-9584-6602D07099F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B71F7-FEF1-44B8-8F7B-94249BAFEF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936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3417-7897-47FC-B8B8-C71C982F96BF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FAD6-CDBE-41EA-86DC-2C4463C8D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1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D1A8-1A75-465F-B907-95A13F8378E4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31BDD-1E8E-4A50-9120-BB03D6E1B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37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0F763-4622-4E2A-8135-9C33E7A9FB9C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CED56-CF4F-46F9-904C-304F9BB15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79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55B62-475E-4F4F-B55B-68E1B724656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359B-D3F8-44B9-A2BD-AF22189F1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9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A153-1272-44AE-B0E2-FAE1A1000321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915FA-8AA1-4822-8C4F-05467D2D8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07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91ED4-F88C-4718-92D9-817EA25C2E48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8210B-BB32-4F17-8B4E-07562DF83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108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E1A0E-2FDC-4BBB-BF96-573914A6E0CE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B723C-C8B4-40D6-AD44-E700C6E0D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82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B8F4E-AD27-4EB1-8890-A33F3C7531F9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348D-B5A6-448B-A31A-6D8E8ADDF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03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149A9-824C-425F-96BD-3CB0AB1E2D47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389B5-922F-4BC3-99C4-E613173FE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19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4DD9C-6FB5-4A7F-8251-B43C3FE06C2F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D6B7B-FF0A-4663-9550-6B53F6AAA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23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1E226-54EE-4483-9A9D-91A946712FA5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412D2-E54C-49A7-8F28-AC28128AE8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306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41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1754"/>
            </a:lvl1pPr>
            <a:lvl2pPr marL="334504" indent="0" algn="ctr">
              <a:buNone/>
              <a:defRPr sz="1451"/>
            </a:lvl2pPr>
            <a:lvl3pPr marL="669007" indent="0" algn="ctr">
              <a:buNone/>
              <a:defRPr sz="1330"/>
            </a:lvl3pPr>
            <a:lvl4pPr marL="1003511" indent="0" algn="ctr">
              <a:buNone/>
              <a:defRPr sz="1209"/>
            </a:lvl4pPr>
            <a:lvl5pPr marL="1338015" indent="0" algn="ctr">
              <a:buNone/>
              <a:defRPr sz="1209"/>
            </a:lvl5pPr>
            <a:lvl6pPr marL="1672519" indent="0" algn="ctr">
              <a:buNone/>
              <a:defRPr sz="1209"/>
            </a:lvl6pPr>
            <a:lvl7pPr marL="2007023" indent="0" algn="ctr">
              <a:buNone/>
              <a:defRPr sz="1209"/>
            </a:lvl7pPr>
            <a:lvl8pPr marL="2341527" indent="0" algn="ctr">
              <a:buNone/>
              <a:defRPr sz="1209"/>
            </a:lvl8pPr>
            <a:lvl9pPr marL="2676030" indent="0" algn="ctr">
              <a:buNone/>
              <a:defRPr sz="1209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7D28D-A7BB-4616-BBA9-1B3D0A51CA3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0D29A-8B82-475C-A50F-087D4C496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14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CE91-3970-4D36-A475-EAB73F5DC0D3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3A46C-B1A8-4364-B1E3-FE34F2C5F2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83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41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1pPr>
            <a:lvl2pPr marL="3345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2pPr>
            <a:lvl3pPr marL="669007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03511" indent="0">
              <a:buNone/>
              <a:defRPr sz="1209">
                <a:solidFill>
                  <a:schemeClr val="tx1">
                    <a:tint val="75000"/>
                  </a:schemeClr>
                </a:solidFill>
              </a:defRPr>
            </a:lvl4pPr>
            <a:lvl5pPr marL="1338015" indent="0">
              <a:buNone/>
              <a:defRPr sz="1209">
                <a:solidFill>
                  <a:schemeClr val="tx1">
                    <a:tint val="75000"/>
                  </a:schemeClr>
                </a:solidFill>
              </a:defRPr>
            </a:lvl5pPr>
            <a:lvl6pPr marL="1672519" indent="0">
              <a:buNone/>
              <a:defRPr sz="1209">
                <a:solidFill>
                  <a:schemeClr val="tx1">
                    <a:tint val="75000"/>
                  </a:schemeClr>
                </a:solidFill>
              </a:defRPr>
            </a:lvl6pPr>
            <a:lvl7pPr marL="2007023" indent="0">
              <a:buNone/>
              <a:defRPr sz="1209">
                <a:solidFill>
                  <a:schemeClr val="tx1">
                    <a:tint val="75000"/>
                  </a:schemeClr>
                </a:solidFill>
              </a:defRPr>
            </a:lvl7pPr>
            <a:lvl8pPr marL="2341527" indent="0">
              <a:buNone/>
              <a:defRPr sz="1209">
                <a:solidFill>
                  <a:schemeClr val="tx1">
                    <a:tint val="75000"/>
                  </a:schemeClr>
                </a:solidFill>
              </a:defRPr>
            </a:lvl8pPr>
            <a:lvl9pPr marL="2676030" indent="0">
              <a:buNone/>
              <a:defRPr sz="12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70C92-172D-4014-9592-63F02E0B044E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1854D-7CE8-4122-B8F3-F21172535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03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18A67-E21A-4092-9273-4C3973F6AD7D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B0426-98C6-489B-806A-595C11BE0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20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754" b="1"/>
            </a:lvl1pPr>
            <a:lvl2pPr marL="334504" indent="0">
              <a:buNone/>
              <a:defRPr sz="1451" b="1"/>
            </a:lvl2pPr>
            <a:lvl3pPr marL="669007" indent="0">
              <a:buNone/>
              <a:defRPr sz="1330" b="1"/>
            </a:lvl3pPr>
            <a:lvl4pPr marL="1003511" indent="0">
              <a:buNone/>
              <a:defRPr sz="1209" b="1"/>
            </a:lvl4pPr>
            <a:lvl5pPr marL="1338015" indent="0">
              <a:buNone/>
              <a:defRPr sz="1209" b="1"/>
            </a:lvl5pPr>
            <a:lvl6pPr marL="1672519" indent="0">
              <a:buNone/>
              <a:defRPr sz="1209" b="1"/>
            </a:lvl6pPr>
            <a:lvl7pPr marL="2007023" indent="0">
              <a:buNone/>
              <a:defRPr sz="1209" b="1"/>
            </a:lvl7pPr>
            <a:lvl8pPr marL="2341527" indent="0">
              <a:buNone/>
              <a:defRPr sz="1209" b="1"/>
            </a:lvl8pPr>
            <a:lvl9pPr marL="2676030" indent="0">
              <a:buNone/>
              <a:defRPr sz="120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1754" b="1"/>
            </a:lvl1pPr>
            <a:lvl2pPr marL="334504" indent="0">
              <a:buNone/>
              <a:defRPr sz="1451" b="1"/>
            </a:lvl2pPr>
            <a:lvl3pPr marL="669007" indent="0">
              <a:buNone/>
              <a:defRPr sz="1330" b="1"/>
            </a:lvl3pPr>
            <a:lvl4pPr marL="1003511" indent="0">
              <a:buNone/>
              <a:defRPr sz="1209" b="1"/>
            </a:lvl4pPr>
            <a:lvl5pPr marL="1338015" indent="0">
              <a:buNone/>
              <a:defRPr sz="1209" b="1"/>
            </a:lvl5pPr>
            <a:lvl6pPr marL="1672519" indent="0">
              <a:buNone/>
              <a:defRPr sz="1209" b="1"/>
            </a:lvl6pPr>
            <a:lvl7pPr marL="2007023" indent="0">
              <a:buNone/>
              <a:defRPr sz="1209" b="1"/>
            </a:lvl7pPr>
            <a:lvl8pPr marL="2341527" indent="0">
              <a:buNone/>
              <a:defRPr sz="1209" b="1"/>
            </a:lvl8pPr>
            <a:lvl9pPr marL="2676030" indent="0">
              <a:buNone/>
              <a:defRPr sz="120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0C2EF-1A1B-44B0-896E-2F8C5C2C50EB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7C2E8-9665-4E3F-8EBF-3D36AE506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17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30A20-5209-4513-9E60-9CCAA11194D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C1108-6714-453D-A5FE-E28DDAB59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73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7A97E-64EE-44A9-B70F-452B3D79D22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B69EC-BD98-41B0-AE45-5ADE6D5FF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07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09D4-7CF1-4E21-8CAE-6819A792166C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D2AD-96ED-4920-9C3A-4D0368F1C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31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0" y="987427"/>
            <a:ext cx="4629150" cy="4873625"/>
          </a:xfrm>
        </p:spPr>
        <p:txBody>
          <a:bodyPr/>
          <a:lstStyle>
            <a:lvl1pPr>
              <a:defRPr sz="2358"/>
            </a:lvl1pPr>
            <a:lvl2pPr>
              <a:defRPr sz="1996"/>
            </a:lvl2pPr>
            <a:lvl3pPr>
              <a:defRPr sz="1754"/>
            </a:lvl3pPr>
            <a:lvl4pPr>
              <a:defRPr sz="1451"/>
            </a:lvl4pPr>
            <a:lvl5pPr>
              <a:defRPr sz="1451"/>
            </a:lvl5pPr>
            <a:lvl6pPr>
              <a:defRPr sz="1451"/>
            </a:lvl6pPr>
            <a:lvl7pPr>
              <a:defRPr sz="1451"/>
            </a:lvl7pPr>
            <a:lvl8pPr>
              <a:defRPr sz="1451"/>
            </a:lvl8pPr>
            <a:lvl9pPr>
              <a:defRPr sz="145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9"/>
            </a:lvl1pPr>
            <a:lvl2pPr marL="334504" indent="0">
              <a:buNone/>
              <a:defRPr sz="1028"/>
            </a:lvl2pPr>
            <a:lvl3pPr marL="669007" indent="0">
              <a:buNone/>
              <a:defRPr sz="907"/>
            </a:lvl3pPr>
            <a:lvl4pPr marL="1003511" indent="0">
              <a:buNone/>
              <a:defRPr sz="786"/>
            </a:lvl4pPr>
            <a:lvl5pPr marL="1338015" indent="0">
              <a:buNone/>
              <a:defRPr sz="786"/>
            </a:lvl5pPr>
            <a:lvl6pPr marL="1672519" indent="0">
              <a:buNone/>
              <a:defRPr sz="786"/>
            </a:lvl6pPr>
            <a:lvl7pPr marL="2007023" indent="0">
              <a:buNone/>
              <a:defRPr sz="786"/>
            </a:lvl7pPr>
            <a:lvl8pPr marL="2341527" indent="0">
              <a:buNone/>
              <a:defRPr sz="786"/>
            </a:lvl8pPr>
            <a:lvl9pPr marL="2676030" indent="0">
              <a:buNone/>
              <a:defRPr sz="78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57156-E1FE-42C1-94AC-F2F8F1AA610C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7F891-80E5-4C4C-A743-8F0EDB75F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12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358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0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358"/>
            </a:lvl1pPr>
            <a:lvl2pPr marL="334504" indent="0">
              <a:buNone/>
              <a:defRPr sz="1996"/>
            </a:lvl2pPr>
            <a:lvl3pPr marL="669007" indent="0">
              <a:buNone/>
              <a:defRPr sz="1754"/>
            </a:lvl3pPr>
            <a:lvl4pPr marL="1003511" indent="0">
              <a:buNone/>
              <a:defRPr sz="1451"/>
            </a:lvl4pPr>
            <a:lvl5pPr marL="1338015" indent="0">
              <a:buNone/>
              <a:defRPr sz="1451"/>
            </a:lvl5pPr>
            <a:lvl6pPr marL="1672519" indent="0">
              <a:buNone/>
              <a:defRPr sz="1451"/>
            </a:lvl6pPr>
            <a:lvl7pPr marL="2007023" indent="0">
              <a:buNone/>
              <a:defRPr sz="1451"/>
            </a:lvl7pPr>
            <a:lvl8pPr marL="2341527" indent="0">
              <a:buNone/>
              <a:defRPr sz="1451"/>
            </a:lvl8pPr>
            <a:lvl9pPr marL="2676030" indent="0">
              <a:buNone/>
              <a:defRPr sz="1451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9"/>
            </a:lvl1pPr>
            <a:lvl2pPr marL="334504" indent="0">
              <a:buNone/>
              <a:defRPr sz="1028"/>
            </a:lvl2pPr>
            <a:lvl3pPr marL="669007" indent="0">
              <a:buNone/>
              <a:defRPr sz="907"/>
            </a:lvl3pPr>
            <a:lvl4pPr marL="1003511" indent="0">
              <a:buNone/>
              <a:defRPr sz="786"/>
            </a:lvl4pPr>
            <a:lvl5pPr marL="1338015" indent="0">
              <a:buNone/>
              <a:defRPr sz="786"/>
            </a:lvl5pPr>
            <a:lvl6pPr marL="1672519" indent="0">
              <a:buNone/>
              <a:defRPr sz="786"/>
            </a:lvl6pPr>
            <a:lvl7pPr marL="2007023" indent="0">
              <a:buNone/>
              <a:defRPr sz="786"/>
            </a:lvl7pPr>
            <a:lvl8pPr marL="2341527" indent="0">
              <a:buNone/>
              <a:defRPr sz="786"/>
            </a:lvl8pPr>
            <a:lvl9pPr marL="2676030" indent="0">
              <a:buNone/>
              <a:defRPr sz="78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5849F-86AF-45B9-AEAB-65ACDB6943BE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8A2-B062-47D0-9593-2293D3B9E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489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B2F9B-EBB7-4A52-AFE0-0A96D696284D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DBEEF-3AAC-494C-AEFD-62FD28605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177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04174-ED9C-4A58-AA36-7BB141F63018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65DD-BC7D-46F4-89C9-680B23F4F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4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3246-E78B-4868-AB4B-BA56138CA279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3DCB8-C1DB-45A9-B8D9-C4CA6362DC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2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F0DC8-332F-47B1-81C3-D70941E1D98D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0B57-78A8-4A00-9C5E-9B3348364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29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2575-BD06-4FCB-A8A3-2DB489F2F8E7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C41F9-4A01-4A36-B581-2E0196379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31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B7A72-3918-48C2-80FF-92C8C4B26846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11F9-4AE0-4A1D-9006-23A61BADA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19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995B5-0482-41B8-BEF5-010E453ECD00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19556-830C-448F-AFEE-FC0F15F3F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06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CA70E-6D27-4CA4-9EA7-A39EAC20808F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4F4E3-5F18-478D-9CF1-572FE1942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2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46B5D9-2130-4D53-BD9A-1B47BD65E142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6FDFF6CF-BB42-4605-94DB-42BADBADF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39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DAF"/>
            </a:gs>
            <a:gs pos="50000">
              <a:srgbClr val="8EB4E3"/>
            </a:gs>
            <a:gs pos="100000">
              <a:srgbClr val="FFB27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A65A4E-BC73-452E-A2C7-542667C6E03A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1FBB46-4305-4BD7-9DCC-25ED874AA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1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734" y="365503"/>
            <a:ext cx="7886532" cy="132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7513" tIns="73756" rIns="147513" bIns="737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734" y="1825475"/>
            <a:ext cx="7886532" cy="435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7513" tIns="73756" rIns="147513" bIns="737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734" y="6356071"/>
            <a:ext cx="2057064" cy="365502"/>
          </a:xfrm>
          <a:prstGeom prst="rect">
            <a:avLst/>
          </a:prstGeom>
        </p:spPr>
        <p:txBody>
          <a:bodyPr vert="horz" lIns="147513" tIns="73756" rIns="147513" bIns="7375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A47BC2-7641-46C2-A762-91168C63E55B}" type="datetimeFigureOut">
              <a:rPr lang="ru-RU"/>
              <a:pPr>
                <a:defRPr/>
              </a:pPr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482" y="6356071"/>
            <a:ext cx="3087036" cy="365502"/>
          </a:xfrm>
          <a:prstGeom prst="rect">
            <a:avLst/>
          </a:prstGeom>
        </p:spPr>
        <p:txBody>
          <a:bodyPr vert="horz" lIns="147513" tIns="73756" rIns="147513" bIns="7375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8202" y="6356071"/>
            <a:ext cx="2057064" cy="365502"/>
          </a:xfrm>
          <a:prstGeom prst="rect">
            <a:avLst/>
          </a:prstGeom>
        </p:spPr>
        <p:txBody>
          <a:bodyPr vert="horz" wrap="square" lIns="147513" tIns="73756" rIns="147513" bIns="7375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7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AB44871B-1B4D-472D-81F4-8D5217227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17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6813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6813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2pPr>
      <a:lvl3pPr algn="l" defTabSz="66813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3pPr>
      <a:lvl4pPr algn="l" defTabSz="66813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4pPr>
      <a:lvl5pPr algn="l" defTabSz="66813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5pPr>
      <a:lvl6pPr marL="446005" algn="l" defTabSz="669007" rtl="0" fontAlgn="base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6pPr>
      <a:lvl7pPr marL="892010" algn="l" defTabSz="669007" rtl="0" fontAlgn="base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7pPr>
      <a:lvl8pPr marL="1338015" algn="l" defTabSz="669007" rtl="0" fontAlgn="base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8pPr>
      <a:lvl9pPr marL="1784020" algn="l" defTabSz="669007" rtl="0" fontAlgn="base">
        <a:lnSpc>
          <a:spcPct val="90000"/>
        </a:lnSpc>
        <a:spcBef>
          <a:spcPct val="0"/>
        </a:spcBef>
        <a:spcAft>
          <a:spcPct val="0"/>
        </a:spcAft>
        <a:defRPr sz="3205">
          <a:solidFill>
            <a:schemeClr val="tx1"/>
          </a:solidFill>
          <a:latin typeface="Calibri Light" pitchFamily="34" charset="0"/>
        </a:defRPr>
      </a:lvl9pPr>
    </p:titleStyle>
    <p:bodyStyle>
      <a:lvl1pPr marL="167033" indent="-167033" algn="l" defTabSz="668133" rtl="0" eaLnBrk="0" fontAlgn="base" hangingPunct="0">
        <a:lnSpc>
          <a:spcPct val="90000"/>
        </a:lnSpc>
        <a:spcBef>
          <a:spcPts val="734"/>
        </a:spcBef>
        <a:spcAft>
          <a:spcPct val="0"/>
        </a:spcAft>
        <a:buFont typeface="Arial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1pPr>
      <a:lvl2pPr marL="501100" indent="-167033" algn="l" defTabSz="66813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charset="0"/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2pPr>
      <a:lvl3pPr marL="836127" indent="-167033" algn="l" defTabSz="66813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charset="0"/>
        <a:buChar char="•"/>
        <a:defRPr sz="1451" kern="1200">
          <a:solidFill>
            <a:schemeClr val="tx1"/>
          </a:solidFill>
          <a:latin typeface="+mn-lt"/>
          <a:ea typeface="+mn-ea"/>
          <a:cs typeface="+mn-cs"/>
        </a:defRPr>
      </a:lvl3pPr>
      <a:lvl4pPr marL="1170193" indent="-167033" algn="l" defTabSz="66813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4pPr>
      <a:lvl5pPr marL="1505219" indent="-167033" algn="l" defTabSz="668133" rtl="0" eaLnBrk="0" fontAlgn="base" hangingPunct="0">
        <a:lnSpc>
          <a:spcPct val="90000"/>
        </a:lnSpc>
        <a:spcBef>
          <a:spcPts val="363"/>
        </a:spcBef>
        <a:spcAft>
          <a:spcPct val="0"/>
        </a:spcAft>
        <a:buFont typeface="Arial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5pPr>
      <a:lvl6pPr marL="1839771" indent="-167252" algn="l" defTabSz="669007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174274" indent="-167252" algn="l" defTabSz="669007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508779" indent="-167252" algn="l" defTabSz="669007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843282" indent="-167252" algn="l" defTabSz="669007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1pPr>
      <a:lvl2pPr marL="334504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2pPr>
      <a:lvl3pPr marL="669007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3pPr>
      <a:lvl4pPr marL="1003511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38015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519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007023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341527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676030" algn="l" defTabSz="669007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png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1071563" y="-20447"/>
            <a:ext cx="8070850" cy="6873875"/>
          </a:xfrm>
          <a:custGeom>
            <a:avLst/>
            <a:gdLst>
              <a:gd name="connsiteX0" fmla="*/ 8097865 w 8105614"/>
              <a:gd name="connsiteY0" fmla="*/ 0 h 6881247"/>
              <a:gd name="connsiteX1" fmla="*/ 4703736 w 8105614"/>
              <a:gd name="connsiteY1" fmla="*/ 15498 h 6881247"/>
              <a:gd name="connsiteX2" fmla="*/ 4510007 w 8105614"/>
              <a:gd name="connsiteY2" fmla="*/ 61993 h 6881247"/>
              <a:gd name="connsiteX3" fmla="*/ 4238787 w 8105614"/>
              <a:gd name="connsiteY3" fmla="*/ 162732 h 6881247"/>
              <a:gd name="connsiteX4" fmla="*/ 3874577 w 8105614"/>
              <a:gd name="connsiteY4" fmla="*/ 278969 h 6881247"/>
              <a:gd name="connsiteX5" fmla="*/ 3618855 w 8105614"/>
              <a:gd name="connsiteY5" fmla="*/ 395207 h 6881247"/>
              <a:gd name="connsiteX6" fmla="*/ 3409628 w 8105614"/>
              <a:gd name="connsiteY6" fmla="*/ 480447 h 6881247"/>
              <a:gd name="connsiteX7" fmla="*/ 3022170 w 8105614"/>
              <a:gd name="connsiteY7" fmla="*/ 666427 h 6881247"/>
              <a:gd name="connsiteX8" fmla="*/ 258046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703736 w 8105614"/>
              <a:gd name="connsiteY1" fmla="*/ 1549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8855 w 8105614"/>
              <a:gd name="connsiteY5" fmla="*/ 395207 h 6881247"/>
              <a:gd name="connsiteX6" fmla="*/ 3409628 w 8105614"/>
              <a:gd name="connsiteY6" fmla="*/ 480447 h 6881247"/>
              <a:gd name="connsiteX7" fmla="*/ 3022170 w 8105614"/>
              <a:gd name="connsiteY7" fmla="*/ 666427 h 6881247"/>
              <a:gd name="connsiteX8" fmla="*/ 258046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8855 w 8105614"/>
              <a:gd name="connsiteY5" fmla="*/ 395207 h 6881247"/>
              <a:gd name="connsiteX6" fmla="*/ 3409628 w 8105614"/>
              <a:gd name="connsiteY6" fmla="*/ 480447 h 6881247"/>
              <a:gd name="connsiteX7" fmla="*/ 3022170 w 8105614"/>
              <a:gd name="connsiteY7" fmla="*/ 666427 h 6881247"/>
              <a:gd name="connsiteX8" fmla="*/ 258046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409628 w 8105614"/>
              <a:gd name="connsiteY6" fmla="*/ 480447 h 6881247"/>
              <a:gd name="connsiteX7" fmla="*/ 3022170 w 8105614"/>
              <a:gd name="connsiteY7" fmla="*/ 666427 h 6881247"/>
              <a:gd name="connsiteX8" fmla="*/ 258046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291518 w 8105614"/>
              <a:gd name="connsiteY6" fmla="*/ 533787 h 6881247"/>
              <a:gd name="connsiteX7" fmla="*/ 3022170 w 8105614"/>
              <a:gd name="connsiteY7" fmla="*/ 666427 h 6881247"/>
              <a:gd name="connsiteX8" fmla="*/ 258046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291518 w 8105614"/>
              <a:gd name="connsiteY6" fmla="*/ 533787 h 6881247"/>
              <a:gd name="connsiteX7" fmla="*/ 3033600 w 8105614"/>
              <a:gd name="connsiteY7" fmla="*/ 651187 h 6881247"/>
              <a:gd name="connsiteX8" fmla="*/ 258046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046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808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808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4983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808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23161 w 8105614"/>
              <a:gd name="connsiteY11" fmla="*/ 161983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808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30781 w 8105614"/>
              <a:gd name="connsiteY11" fmla="*/ 1635071 h 6881247"/>
              <a:gd name="connsiteX12" fmla="*/ 124761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808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30781 w 8105614"/>
              <a:gd name="connsiteY11" fmla="*/ 1635071 h 6881247"/>
              <a:gd name="connsiteX12" fmla="*/ 1236184 w 8105614"/>
              <a:gd name="connsiteY12" fmla="*/ 1898542 h 6881247"/>
              <a:gd name="connsiteX13" fmla="*/ 945397 w 8105614"/>
              <a:gd name="connsiteY13" fmla="*/ 220075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808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30781 w 8105614"/>
              <a:gd name="connsiteY11" fmla="*/ 1635071 h 6881247"/>
              <a:gd name="connsiteX12" fmla="*/ 1236184 w 8105614"/>
              <a:gd name="connsiteY12" fmla="*/ 1898542 h 6881247"/>
              <a:gd name="connsiteX13" fmla="*/ 949207 w 8105614"/>
              <a:gd name="connsiteY13" fmla="*/ 219313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209228 w 8105614"/>
              <a:gd name="connsiteY16" fmla="*/ 337088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097865 w 8105614"/>
              <a:gd name="connsiteY0" fmla="*/ 0 h 6881247"/>
              <a:gd name="connsiteX1" fmla="*/ 4680876 w 8105614"/>
              <a:gd name="connsiteY1" fmla="*/ 7878 h 6881247"/>
              <a:gd name="connsiteX2" fmla="*/ 4510007 w 8105614"/>
              <a:gd name="connsiteY2" fmla="*/ 61993 h 6881247"/>
              <a:gd name="connsiteX3" fmla="*/ 4234977 w 8105614"/>
              <a:gd name="connsiteY3" fmla="*/ 151302 h 6881247"/>
              <a:gd name="connsiteX4" fmla="*/ 3874577 w 8105614"/>
              <a:gd name="connsiteY4" fmla="*/ 278969 h 6881247"/>
              <a:gd name="connsiteX5" fmla="*/ 3611235 w 8105614"/>
              <a:gd name="connsiteY5" fmla="*/ 383777 h 6881247"/>
              <a:gd name="connsiteX6" fmla="*/ 3302948 w 8105614"/>
              <a:gd name="connsiteY6" fmla="*/ 522357 h 6881247"/>
              <a:gd name="connsiteX7" fmla="*/ 3033600 w 8105614"/>
              <a:gd name="connsiteY7" fmla="*/ 651187 h 6881247"/>
              <a:gd name="connsiteX8" fmla="*/ 2588088 w 8105614"/>
              <a:gd name="connsiteY8" fmla="*/ 883403 h 6881247"/>
              <a:gd name="connsiteX9" fmla="*/ 2185261 w 8105614"/>
              <a:gd name="connsiteY9" fmla="*/ 1139125 h 6881247"/>
              <a:gd name="connsiteX10" fmla="*/ 1867546 w 8105614"/>
              <a:gd name="connsiteY10" fmla="*/ 1356102 h 6881247"/>
              <a:gd name="connsiteX11" fmla="*/ 1530781 w 8105614"/>
              <a:gd name="connsiteY11" fmla="*/ 1635071 h 6881247"/>
              <a:gd name="connsiteX12" fmla="*/ 1236184 w 8105614"/>
              <a:gd name="connsiteY12" fmla="*/ 1898542 h 6881247"/>
              <a:gd name="connsiteX13" fmla="*/ 949207 w 8105614"/>
              <a:gd name="connsiteY13" fmla="*/ 2193139 h 6881247"/>
              <a:gd name="connsiteX14" fmla="*/ 635431 w 8105614"/>
              <a:gd name="connsiteY14" fmla="*/ 2580468 h 6881247"/>
              <a:gd name="connsiteX15" fmla="*/ 348712 w 8105614"/>
              <a:gd name="connsiteY15" fmla="*/ 3029918 h 6881247"/>
              <a:gd name="connsiteX16" fmla="*/ 186368 w 8105614"/>
              <a:gd name="connsiteY16" fmla="*/ 3382311 h 6881247"/>
              <a:gd name="connsiteX17" fmla="*/ 61994 w 8105614"/>
              <a:gd name="connsiteY17" fmla="*/ 3789335 h 6881247"/>
              <a:gd name="connsiteX18" fmla="*/ 0 w 8105614"/>
              <a:gd name="connsiteY18" fmla="*/ 4316278 h 6881247"/>
              <a:gd name="connsiteX19" fmla="*/ 7750 w 8105614"/>
              <a:gd name="connsiteY19" fmla="*/ 4579749 h 6881247"/>
              <a:gd name="connsiteX20" fmla="*/ 85241 w 8105614"/>
              <a:gd name="connsiteY20" fmla="*/ 5013702 h 6881247"/>
              <a:gd name="connsiteX21" fmla="*/ 147234 w 8105614"/>
              <a:gd name="connsiteY21" fmla="*/ 5230678 h 6881247"/>
              <a:gd name="connsiteX22" fmla="*/ 302217 w 8105614"/>
              <a:gd name="connsiteY22" fmla="*/ 5571641 h 6881247"/>
              <a:gd name="connsiteX23" fmla="*/ 495946 w 8105614"/>
              <a:gd name="connsiteY23" fmla="*/ 5858359 h 6881247"/>
              <a:gd name="connsiteX24" fmla="*/ 712922 w 8105614"/>
              <a:gd name="connsiteY24" fmla="*/ 6121830 h 6881247"/>
              <a:gd name="connsiteX25" fmla="*/ 953146 w 8105614"/>
              <a:gd name="connsiteY25" fmla="*/ 6354305 h 6881247"/>
              <a:gd name="connsiteX26" fmla="*/ 1154624 w 8105614"/>
              <a:gd name="connsiteY26" fmla="*/ 6509288 h 6881247"/>
              <a:gd name="connsiteX27" fmla="*/ 1410346 w 8105614"/>
              <a:gd name="connsiteY27" fmla="*/ 6687518 h 6881247"/>
              <a:gd name="connsiteX28" fmla="*/ 1611824 w 8105614"/>
              <a:gd name="connsiteY28" fmla="*/ 6811505 h 6881247"/>
              <a:gd name="connsiteX29" fmla="*/ 1697065 w 8105614"/>
              <a:gd name="connsiteY29" fmla="*/ 6881247 h 6881247"/>
              <a:gd name="connsiteX30" fmla="*/ 8105614 w 8105614"/>
              <a:gd name="connsiteY30" fmla="*/ 6865749 h 6881247"/>
              <a:gd name="connsiteX31" fmla="*/ 8097865 w 810561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26800 w 8124664"/>
              <a:gd name="connsiteY19" fmla="*/ 4579749 h 6881247"/>
              <a:gd name="connsiteX20" fmla="*/ 104291 w 8124664"/>
              <a:gd name="connsiteY20" fmla="*/ 501370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104291 w 8124664"/>
              <a:gd name="connsiteY20" fmla="*/ 501370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66284 w 8124664"/>
              <a:gd name="connsiteY21" fmla="*/ 523067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21267 w 8124664"/>
              <a:gd name="connsiteY22" fmla="*/ 557164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51747 w 8124664"/>
              <a:gd name="connsiteY22" fmla="*/ 5640221 h 6881247"/>
              <a:gd name="connsiteX23" fmla="*/ 51499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51747 w 8124664"/>
              <a:gd name="connsiteY22" fmla="*/ 5640221 h 6881247"/>
              <a:gd name="connsiteX23" fmla="*/ 495946 w 8124664"/>
              <a:gd name="connsiteY23" fmla="*/ 5858359 h 6881247"/>
              <a:gd name="connsiteX24" fmla="*/ 731972 w 8124664"/>
              <a:gd name="connsiteY24" fmla="*/ 612183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51747 w 8124664"/>
              <a:gd name="connsiteY22" fmla="*/ 5640221 h 6881247"/>
              <a:gd name="connsiteX23" fmla="*/ 495946 w 8124664"/>
              <a:gd name="connsiteY23" fmla="*/ 5858359 h 6881247"/>
              <a:gd name="connsiteX24" fmla="*/ 720542 w 8124664"/>
              <a:gd name="connsiteY24" fmla="*/ 6133260 h 6881247"/>
              <a:gd name="connsiteX25" fmla="*/ 972196 w 8124664"/>
              <a:gd name="connsiteY25" fmla="*/ 635430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51747 w 8124664"/>
              <a:gd name="connsiteY22" fmla="*/ 5640221 h 6881247"/>
              <a:gd name="connsiteX23" fmla="*/ 495946 w 8124664"/>
              <a:gd name="connsiteY23" fmla="*/ 5858359 h 6881247"/>
              <a:gd name="connsiteX24" fmla="*/ 720542 w 8124664"/>
              <a:gd name="connsiteY24" fmla="*/ 6133260 h 6881247"/>
              <a:gd name="connsiteX25" fmla="*/ 972196 w 8124664"/>
              <a:gd name="connsiteY25" fmla="*/ 6373355 h 6881247"/>
              <a:gd name="connsiteX26" fmla="*/ 117367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51747 w 8124664"/>
              <a:gd name="connsiteY22" fmla="*/ 5640221 h 6881247"/>
              <a:gd name="connsiteX23" fmla="*/ 495946 w 8124664"/>
              <a:gd name="connsiteY23" fmla="*/ 5858359 h 6881247"/>
              <a:gd name="connsiteX24" fmla="*/ 720542 w 8124664"/>
              <a:gd name="connsiteY24" fmla="*/ 6133260 h 6881247"/>
              <a:gd name="connsiteX25" fmla="*/ 972196 w 8124664"/>
              <a:gd name="connsiteY25" fmla="*/ 6373355 h 6881247"/>
              <a:gd name="connsiteX26" fmla="*/ 1150814 w 8124664"/>
              <a:gd name="connsiteY26" fmla="*/ 6509288 h 6881247"/>
              <a:gd name="connsiteX27" fmla="*/ 1429396 w 8124664"/>
              <a:gd name="connsiteY27" fmla="*/ 668751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51747 w 8124664"/>
              <a:gd name="connsiteY22" fmla="*/ 5640221 h 6881247"/>
              <a:gd name="connsiteX23" fmla="*/ 495946 w 8124664"/>
              <a:gd name="connsiteY23" fmla="*/ 5858359 h 6881247"/>
              <a:gd name="connsiteX24" fmla="*/ 720542 w 8124664"/>
              <a:gd name="connsiteY24" fmla="*/ 6133260 h 6881247"/>
              <a:gd name="connsiteX25" fmla="*/ 972196 w 8124664"/>
              <a:gd name="connsiteY25" fmla="*/ 6373355 h 6881247"/>
              <a:gd name="connsiteX26" fmla="*/ 1150814 w 8124664"/>
              <a:gd name="connsiteY26" fmla="*/ 6509288 h 6881247"/>
              <a:gd name="connsiteX27" fmla="*/ 1429396 w 8124664"/>
              <a:gd name="connsiteY27" fmla="*/ 6698948 h 6881247"/>
              <a:gd name="connsiteX28" fmla="*/ 1630874 w 8124664"/>
              <a:gd name="connsiteY28" fmla="*/ 681150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16915 w 8124664"/>
              <a:gd name="connsiteY0" fmla="*/ 0 h 6881247"/>
              <a:gd name="connsiteX1" fmla="*/ 4699926 w 8124664"/>
              <a:gd name="connsiteY1" fmla="*/ 7878 h 6881247"/>
              <a:gd name="connsiteX2" fmla="*/ 4529057 w 8124664"/>
              <a:gd name="connsiteY2" fmla="*/ 61993 h 6881247"/>
              <a:gd name="connsiteX3" fmla="*/ 4254027 w 8124664"/>
              <a:gd name="connsiteY3" fmla="*/ 151302 h 6881247"/>
              <a:gd name="connsiteX4" fmla="*/ 3893627 w 8124664"/>
              <a:gd name="connsiteY4" fmla="*/ 278969 h 6881247"/>
              <a:gd name="connsiteX5" fmla="*/ 3630285 w 8124664"/>
              <a:gd name="connsiteY5" fmla="*/ 383777 h 6881247"/>
              <a:gd name="connsiteX6" fmla="*/ 3321998 w 8124664"/>
              <a:gd name="connsiteY6" fmla="*/ 522357 h 6881247"/>
              <a:gd name="connsiteX7" fmla="*/ 3052650 w 8124664"/>
              <a:gd name="connsiteY7" fmla="*/ 651187 h 6881247"/>
              <a:gd name="connsiteX8" fmla="*/ 2607138 w 8124664"/>
              <a:gd name="connsiteY8" fmla="*/ 883403 h 6881247"/>
              <a:gd name="connsiteX9" fmla="*/ 2204311 w 8124664"/>
              <a:gd name="connsiteY9" fmla="*/ 1139125 h 6881247"/>
              <a:gd name="connsiteX10" fmla="*/ 1886596 w 8124664"/>
              <a:gd name="connsiteY10" fmla="*/ 1356102 h 6881247"/>
              <a:gd name="connsiteX11" fmla="*/ 1549831 w 8124664"/>
              <a:gd name="connsiteY11" fmla="*/ 1635071 h 6881247"/>
              <a:gd name="connsiteX12" fmla="*/ 1255234 w 8124664"/>
              <a:gd name="connsiteY12" fmla="*/ 1898542 h 6881247"/>
              <a:gd name="connsiteX13" fmla="*/ 968257 w 8124664"/>
              <a:gd name="connsiteY13" fmla="*/ 2193139 h 6881247"/>
              <a:gd name="connsiteX14" fmla="*/ 654481 w 8124664"/>
              <a:gd name="connsiteY14" fmla="*/ 2580468 h 6881247"/>
              <a:gd name="connsiteX15" fmla="*/ 367762 w 8124664"/>
              <a:gd name="connsiteY15" fmla="*/ 3029918 h 6881247"/>
              <a:gd name="connsiteX16" fmla="*/ 205418 w 8124664"/>
              <a:gd name="connsiteY16" fmla="*/ 3382311 h 6881247"/>
              <a:gd name="connsiteX17" fmla="*/ 81044 w 8124664"/>
              <a:gd name="connsiteY17" fmla="*/ 3789335 h 6881247"/>
              <a:gd name="connsiteX18" fmla="*/ 0 w 8124664"/>
              <a:gd name="connsiteY18" fmla="*/ 4274368 h 6881247"/>
              <a:gd name="connsiteX19" fmla="*/ 7750 w 8124664"/>
              <a:gd name="connsiteY19" fmla="*/ 4591179 h 6881247"/>
              <a:gd name="connsiteX20" fmla="*/ 85241 w 8124664"/>
              <a:gd name="connsiteY20" fmla="*/ 5009892 h 6881247"/>
              <a:gd name="connsiteX21" fmla="*/ 185334 w 8124664"/>
              <a:gd name="connsiteY21" fmla="*/ 5325928 h 6881247"/>
              <a:gd name="connsiteX22" fmla="*/ 351747 w 8124664"/>
              <a:gd name="connsiteY22" fmla="*/ 5640221 h 6881247"/>
              <a:gd name="connsiteX23" fmla="*/ 495946 w 8124664"/>
              <a:gd name="connsiteY23" fmla="*/ 5858359 h 6881247"/>
              <a:gd name="connsiteX24" fmla="*/ 720542 w 8124664"/>
              <a:gd name="connsiteY24" fmla="*/ 6133260 h 6881247"/>
              <a:gd name="connsiteX25" fmla="*/ 972196 w 8124664"/>
              <a:gd name="connsiteY25" fmla="*/ 6373355 h 6881247"/>
              <a:gd name="connsiteX26" fmla="*/ 1150814 w 8124664"/>
              <a:gd name="connsiteY26" fmla="*/ 6509288 h 6881247"/>
              <a:gd name="connsiteX27" fmla="*/ 1429396 w 8124664"/>
              <a:gd name="connsiteY27" fmla="*/ 6698948 h 6881247"/>
              <a:gd name="connsiteX28" fmla="*/ 1611824 w 8124664"/>
              <a:gd name="connsiteY28" fmla="*/ 6815315 h 6881247"/>
              <a:gd name="connsiteX29" fmla="*/ 1716115 w 8124664"/>
              <a:gd name="connsiteY29" fmla="*/ 6881247 h 6881247"/>
              <a:gd name="connsiteX30" fmla="*/ 8124664 w 8124664"/>
              <a:gd name="connsiteY30" fmla="*/ 6865749 h 6881247"/>
              <a:gd name="connsiteX31" fmla="*/ 8116915 w 8124664"/>
              <a:gd name="connsiteY31" fmla="*/ 0 h 6881247"/>
              <a:gd name="connsiteX0" fmla="*/ 8109165 w 8116914"/>
              <a:gd name="connsiteY0" fmla="*/ 0 h 6881247"/>
              <a:gd name="connsiteX1" fmla="*/ 4692176 w 8116914"/>
              <a:gd name="connsiteY1" fmla="*/ 7878 h 6881247"/>
              <a:gd name="connsiteX2" fmla="*/ 4521307 w 8116914"/>
              <a:gd name="connsiteY2" fmla="*/ 61993 h 6881247"/>
              <a:gd name="connsiteX3" fmla="*/ 4246277 w 8116914"/>
              <a:gd name="connsiteY3" fmla="*/ 151302 h 6881247"/>
              <a:gd name="connsiteX4" fmla="*/ 3885877 w 8116914"/>
              <a:gd name="connsiteY4" fmla="*/ 278969 h 6881247"/>
              <a:gd name="connsiteX5" fmla="*/ 3622535 w 8116914"/>
              <a:gd name="connsiteY5" fmla="*/ 383777 h 6881247"/>
              <a:gd name="connsiteX6" fmla="*/ 3314248 w 8116914"/>
              <a:gd name="connsiteY6" fmla="*/ 522357 h 6881247"/>
              <a:gd name="connsiteX7" fmla="*/ 3044900 w 8116914"/>
              <a:gd name="connsiteY7" fmla="*/ 651187 h 6881247"/>
              <a:gd name="connsiteX8" fmla="*/ 2599388 w 8116914"/>
              <a:gd name="connsiteY8" fmla="*/ 883403 h 6881247"/>
              <a:gd name="connsiteX9" fmla="*/ 2196561 w 8116914"/>
              <a:gd name="connsiteY9" fmla="*/ 1139125 h 6881247"/>
              <a:gd name="connsiteX10" fmla="*/ 1878846 w 8116914"/>
              <a:gd name="connsiteY10" fmla="*/ 1356102 h 6881247"/>
              <a:gd name="connsiteX11" fmla="*/ 1542081 w 8116914"/>
              <a:gd name="connsiteY11" fmla="*/ 1635071 h 6881247"/>
              <a:gd name="connsiteX12" fmla="*/ 1247484 w 8116914"/>
              <a:gd name="connsiteY12" fmla="*/ 1898542 h 6881247"/>
              <a:gd name="connsiteX13" fmla="*/ 960507 w 8116914"/>
              <a:gd name="connsiteY13" fmla="*/ 2193139 h 6881247"/>
              <a:gd name="connsiteX14" fmla="*/ 646731 w 8116914"/>
              <a:gd name="connsiteY14" fmla="*/ 2580468 h 6881247"/>
              <a:gd name="connsiteX15" fmla="*/ 360012 w 8116914"/>
              <a:gd name="connsiteY15" fmla="*/ 3029918 h 6881247"/>
              <a:gd name="connsiteX16" fmla="*/ 197668 w 8116914"/>
              <a:gd name="connsiteY16" fmla="*/ 3382311 h 6881247"/>
              <a:gd name="connsiteX17" fmla="*/ 73294 w 8116914"/>
              <a:gd name="connsiteY17" fmla="*/ 3789335 h 6881247"/>
              <a:gd name="connsiteX18" fmla="*/ 3680 w 8116914"/>
              <a:gd name="connsiteY18" fmla="*/ 4224838 h 6881247"/>
              <a:gd name="connsiteX19" fmla="*/ 0 w 8116914"/>
              <a:gd name="connsiteY19" fmla="*/ 4591179 h 6881247"/>
              <a:gd name="connsiteX20" fmla="*/ 77491 w 8116914"/>
              <a:gd name="connsiteY20" fmla="*/ 5009892 h 6881247"/>
              <a:gd name="connsiteX21" fmla="*/ 177584 w 8116914"/>
              <a:gd name="connsiteY21" fmla="*/ 5325928 h 6881247"/>
              <a:gd name="connsiteX22" fmla="*/ 343997 w 8116914"/>
              <a:gd name="connsiteY22" fmla="*/ 5640221 h 6881247"/>
              <a:gd name="connsiteX23" fmla="*/ 488196 w 8116914"/>
              <a:gd name="connsiteY23" fmla="*/ 5858359 h 6881247"/>
              <a:gd name="connsiteX24" fmla="*/ 712792 w 8116914"/>
              <a:gd name="connsiteY24" fmla="*/ 6133260 h 6881247"/>
              <a:gd name="connsiteX25" fmla="*/ 964446 w 8116914"/>
              <a:gd name="connsiteY25" fmla="*/ 6373355 h 6881247"/>
              <a:gd name="connsiteX26" fmla="*/ 1143064 w 8116914"/>
              <a:gd name="connsiteY26" fmla="*/ 6509288 h 6881247"/>
              <a:gd name="connsiteX27" fmla="*/ 1421646 w 8116914"/>
              <a:gd name="connsiteY27" fmla="*/ 6698948 h 6881247"/>
              <a:gd name="connsiteX28" fmla="*/ 1604074 w 8116914"/>
              <a:gd name="connsiteY28" fmla="*/ 6815315 h 6881247"/>
              <a:gd name="connsiteX29" fmla="*/ 1708365 w 8116914"/>
              <a:gd name="connsiteY29" fmla="*/ 6881247 h 6881247"/>
              <a:gd name="connsiteX30" fmla="*/ 8116914 w 8116914"/>
              <a:gd name="connsiteY30" fmla="*/ 6865749 h 6881247"/>
              <a:gd name="connsiteX31" fmla="*/ 8109165 w 8116914"/>
              <a:gd name="connsiteY31" fmla="*/ 0 h 6881247"/>
              <a:gd name="connsiteX0" fmla="*/ 8109165 w 8116914"/>
              <a:gd name="connsiteY0" fmla="*/ 0 h 6881247"/>
              <a:gd name="connsiteX1" fmla="*/ 4692176 w 8116914"/>
              <a:gd name="connsiteY1" fmla="*/ 7878 h 6881247"/>
              <a:gd name="connsiteX2" fmla="*/ 4521307 w 8116914"/>
              <a:gd name="connsiteY2" fmla="*/ 61993 h 6881247"/>
              <a:gd name="connsiteX3" fmla="*/ 4246277 w 8116914"/>
              <a:gd name="connsiteY3" fmla="*/ 151302 h 6881247"/>
              <a:gd name="connsiteX4" fmla="*/ 3885877 w 8116914"/>
              <a:gd name="connsiteY4" fmla="*/ 278969 h 6881247"/>
              <a:gd name="connsiteX5" fmla="*/ 3622535 w 8116914"/>
              <a:gd name="connsiteY5" fmla="*/ 383777 h 6881247"/>
              <a:gd name="connsiteX6" fmla="*/ 3314248 w 8116914"/>
              <a:gd name="connsiteY6" fmla="*/ 522357 h 6881247"/>
              <a:gd name="connsiteX7" fmla="*/ 3044900 w 8116914"/>
              <a:gd name="connsiteY7" fmla="*/ 651187 h 6881247"/>
              <a:gd name="connsiteX8" fmla="*/ 2599388 w 8116914"/>
              <a:gd name="connsiteY8" fmla="*/ 883403 h 6881247"/>
              <a:gd name="connsiteX9" fmla="*/ 2196561 w 8116914"/>
              <a:gd name="connsiteY9" fmla="*/ 1139125 h 6881247"/>
              <a:gd name="connsiteX10" fmla="*/ 1878846 w 8116914"/>
              <a:gd name="connsiteY10" fmla="*/ 1356102 h 6881247"/>
              <a:gd name="connsiteX11" fmla="*/ 1542081 w 8116914"/>
              <a:gd name="connsiteY11" fmla="*/ 1635071 h 6881247"/>
              <a:gd name="connsiteX12" fmla="*/ 1247484 w 8116914"/>
              <a:gd name="connsiteY12" fmla="*/ 1898542 h 6881247"/>
              <a:gd name="connsiteX13" fmla="*/ 960507 w 8116914"/>
              <a:gd name="connsiteY13" fmla="*/ 2193139 h 6881247"/>
              <a:gd name="connsiteX14" fmla="*/ 646731 w 8116914"/>
              <a:gd name="connsiteY14" fmla="*/ 2580468 h 6881247"/>
              <a:gd name="connsiteX15" fmla="*/ 360012 w 8116914"/>
              <a:gd name="connsiteY15" fmla="*/ 3029918 h 6881247"/>
              <a:gd name="connsiteX16" fmla="*/ 197668 w 8116914"/>
              <a:gd name="connsiteY16" fmla="*/ 3382311 h 6881247"/>
              <a:gd name="connsiteX17" fmla="*/ 73294 w 8116914"/>
              <a:gd name="connsiteY17" fmla="*/ 3789335 h 6881247"/>
              <a:gd name="connsiteX18" fmla="*/ 3680 w 8116914"/>
              <a:gd name="connsiteY18" fmla="*/ 4224838 h 6881247"/>
              <a:gd name="connsiteX19" fmla="*/ 0 w 8116914"/>
              <a:gd name="connsiteY19" fmla="*/ 4591179 h 6881247"/>
              <a:gd name="connsiteX20" fmla="*/ 77491 w 8116914"/>
              <a:gd name="connsiteY20" fmla="*/ 5009892 h 6881247"/>
              <a:gd name="connsiteX21" fmla="*/ 177584 w 8116914"/>
              <a:gd name="connsiteY21" fmla="*/ 5325928 h 6881247"/>
              <a:gd name="connsiteX22" fmla="*/ 343997 w 8116914"/>
              <a:gd name="connsiteY22" fmla="*/ 5640221 h 6881247"/>
              <a:gd name="connsiteX23" fmla="*/ 488196 w 8116914"/>
              <a:gd name="connsiteY23" fmla="*/ 5858359 h 6881247"/>
              <a:gd name="connsiteX24" fmla="*/ 712792 w 8116914"/>
              <a:gd name="connsiteY24" fmla="*/ 6133260 h 6881247"/>
              <a:gd name="connsiteX25" fmla="*/ 964446 w 8116914"/>
              <a:gd name="connsiteY25" fmla="*/ 6373355 h 6881247"/>
              <a:gd name="connsiteX26" fmla="*/ 1143064 w 8116914"/>
              <a:gd name="connsiteY26" fmla="*/ 6509288 h 6881247"/>
              <a:gd name="connsiteX27" fmla="*/ 1421646 w 8116914"/>
              <a:gd name="connsiteY27" fmla="*/ 6698948 h 6881247"/>
              <a:gd name="connsiteX28" fmla="*/ 1604074 w 8116914"/>
              <a:gd name="connsiteY28" fmla="*/ 6815315 h 6881247"/>
              <a:gd name="connsiteX29" fmla="*/ 1708365 w 8116914"/>
              <a:gd name="connsiteY29" fmla="*/ 6881247 h 6881247"/>
              <a:gd name="connsiteX30" fmla="*/ 8116914 w 8116914"/>
              <a:gd name="connsiteY30" fmla="*/ 6865749 h 6881247"/>
              <a:gd name="connsiteX31" fmla="*/ 8109165 w 8116914"/>
              <a:gd name="connsiteY31" fmla="*/ 0 h 6881247"/>
              <a:gd name="connsiteX0" fmla="*/ 8113562 w 8121311"/>
              <a:gd name="connsiteY0" fmla="*/ 0 h 6881247"/>
              <a:gd name="connsiteX1" fmla="*/ 4696573 w 8121311"/>
              <a:gd name="connsiteY1" fmla="*/ 7878 h 6881247"/>
              <a:gd name="connsiteX2" fmla="*/ 4525704 w 8121311"/>
              <a:gd name="connsiteY2" fmla="*/ 61993 h 6881247"/>
              <a:gd name="connsiteX3" fmla="*/ 4250674 w 8121311"/>
              <a:gd name="connsiteY3" fmla="*/ 151302 h 6881247"/>
              <a:gd name="connsiteX4" fmla="*/ 3890274 w 8121311"/>
              <a:gd name="connsiteY4" fmla="*/ 278969 h 6881247"/>
              <a:gd name="connsiteX5" fmla="*/ 3626932 w 8121311"/>
              <a:gd name="connsiteY5" fmla="*/ 383777 h 6881247"/>
              <a:gd name="connsiteX6" fmla="*/ 3318645 w 8121311"/>
              <a:gd name="connsiteY6" fmla="*/ 522357 h 6881247"/>
              <a:gd name="connsiteX7" fmla="*/ 3049297 w 8121311"/>
              <a:gd name="connsiteY7" fmla="*/ 651187 h 6881247"/>
              <a:gd name="connsiteX8" fmla="*/ 2603785 w 8121311"/>
              <a:gd name="connsiteY8" fmla="*/ 883403 h 6881247"/>
              <a:gd name="connsiteX9" fmla="*/ 2200958 w 8121311"/>
              <a:gd name="connsiteY9" fmla="*/ 1139125 h 6881247"/>
              <a:gd name="connsiteX10" fmla="*/ 1883243 w 8121311"/>
              <a:gd name="connsiteY10" fmla="*/ 1356102 h 6881247"/>
              <a:gd name="connsiteX11" fmla="*/ 1546478 w 8121311"/>
              <a:gd name="connsiteY11" fmla="*/ 1635071 h 6881247"/>
              <a:gd name="connsiteX12" fmla="*/ 1251881 w 8121311"/>
              <a:gd name="connsiteY12" fmla="*/ 1898542 h 6881247"/>
              <a:gd name="connsiteX13" fmla="*/ 964904 w 8121311"/>
              <a:gd name="connsiteY13" fmla="*/ 2193139 h 6881247"/>
              <a:gd name="connsiteX14" fmla="*/ 651128 w 8121311"/>
              <a:gd name="connsiteY14" fmla="*/ 2580468 h 6881247"/>
              <a:gd name="connsiteX15" fmla="*/ 364409 w 8121311"/>
              <a:gd name="connsiteY15" fmla="*/ 3029918 h 6881247"/>
              <a:gd name="connsiteX16" fmla="*/ 202065 w 8121311"/>
              <a:gd name="connsiteY16" fmla="*/ 3382311 h 6881247"/>
              <a:gd name="connsiteX17" fmla="*/ 77691 w 8121311"/>
              <a:gd name="connsiteY17" fmla="*/ 3789335 h 6881247"/>
              <a:gd name="connsiteX18" fmla="*/ 8077 w 8121311"/>
              <a:gd name="connsiteY18" fmla="*/ 4224838 h 6881247"/>
              <a:gd name="connsiteX19" fmla="*/ 4397 w 8121311"/>
              <a:gd name="connsiteY19" fmla="*/ 4591179 h 6881247"/>
              <a:gd name="connsiteX20" fmla="*/ 81888 w 8121311"/>
              <a:gd name="connsiteY20" fmla="*/ 5009892 h 6881247"/>
              <a:gd name="connsiteX21" fmla="*/ 181981 w 8121311"/>
              <a:gd name="connsiteY21" fmla="*/ 5325928 h 6881247"/>
              <a:gd name="connsiteX22" fmla="*/ 348394 w 8121311"/>
              <a:gd name="connsiteY22" fmla="*/ 5640221 h 6881247"/>
              <a:gd name="connsiteX23" fmla="*/ 492593 w 8121311"/>
              <a:gd name="connsiteY23" fmla="*/ 5858359 h 6881247"/>
              <a:gd name="connsiteX24" fmla="*/ 717189 w 8121311"/>
              <a:gd name="connsiteY24" fmla="*/ 6133260 h 6881247"/>
              <a:gd name="connsiteX25" fmla="*/ 968843 w 8121311"/>
              <a:gd name="connsiteY25" fmla="*/ 6373355 h 6881247"/>
              <a:gd name="connsiteX26" fmla="*/ 1147461 w 8121311"/>
              <a:gd name="connsiteY26" fmla="*/ 6509288 h 6881247"/>
              <a:gd name="connsiteX27" fmla="*/ 1426043 w 8121311"/>
              <a:gd name="connsiteY27" fmla="*/ 6698948 h 6881247"/>
              <a:gd name="connsiteX28" fmla="*/ 1608471 w 8121311"/>
              <a:gd name="connsiteY28" fmla="*/ 6815315 h 6881247"/>
              <a:gd name="connsiteX29" fmla="*/ 1712762 w 8121311"/>
              <a:gd name="connsiteY29" fmla="*/ 6881247 h 6881247"/>
              <a:gd name="connsiteX30" fmla="*/ 8121311 w 8121311"/>
              <a:gd name="connsiteY30" fmla="*/ 6865749 h 6881247"/>
              <a:gd name="connsiteX31" fmla="*/ 8113562 w 8121311"/>
              <a:gd name="connsiteY31" fmla="*/ 0 h 6881247"/>
              <a:gd name="connsiteX0" fmla="*/ 8113562 w 8121311"/>
              <a:gd name="connsiteY0" fmla="*/ 0 h 6881247"/>
              <a:gd name="connsiteX1" fmla="*/ 4696573 w 8121311"/>
              <a:gd name="connsiteY1" fmla="*/ 7878 h 6881247"/>
              <a:gd name="connsiteX2" fmla="*/ 4525704 w 8121311"/>
              <a:gd name="connsiteY2" fmla="*/ 61993 h 6881247"/>
              <a:gd name="connsiteX3" fmla="*/ 4250674 w 8121311"/>
              <a:gd name="connsiteY3" fmla="*/ 151302 h 6881247"/>
              <a:gd name="connsiteX4" fmla="*/ 3890274 w 8121311"/>
              <a:gd name="connsiteY4" fmla="*/ 278969 h 6881247"/>
              <a:gd name="connsiteX5" fmla="*/ 3626932 w 8121311"/>
              <a:gd name="connsiteY5" fmla="*/ 383777 h 6881247"/>
              <a:gd name="connsiteX6" fmla="*/ 3318645 w 8121311"/>
              <a:gd name="connsiteY6" fmla="*/ 522357 h 6881247"/>
              <a:gd name="connsiteX7" fmla="*/ 3049297 w 8121311"/>
              <a:gd name="connsiteY7" fmla="*/ 651187 h 6881247"/>
              <a:gd name="connsiteX8" fmla="*/ 2603785 w 8121311"/>
              <a:gd name="connsiteY8" fmla="*/ 883403 h 6881247"/>
              <a:gd name="connsiteX9" fmla="*/ 2200958 w 8121311"/>
              <a:gd name="connsiteY9" fmla="*/ 1139125 h 6881247"/>
              <a:gd name="connsiteX10" fmla="*/ 1883243 w 8121311"/>
              <a:gd name="connsiteY10" fmla="*/ 1356102 h 6881247"/>
              <a:gd name="connsiteX11" fmla="*/ 1546478 w 8121311"/>
              <a:gd name="connsiteY11" fmla="*/ 1635071 h 6881247"/>
              <a:gd name="connsiteX12" fmla="*/ 1251881 w 8121311"/>
              <a:gd name="connsiteY12" fmla="*/ 1898542 h 6881247"/>
              <a:gd name="connsiteX13" fmla="*/ 964904 w 8121311"/>
              <a:gd name="connsiteY13" fmla="*/ 2193139 h 6881247"/>
              <a:gd name="connsiteX14" fmla="*/ 651128 w 8121311"/>
              <a:gd name="connsiteY14" fmla="*/ 2580468 h 6881247"/>
              <a:gd name="connsiteX15" fmla="*/ 364409 w 8121311"/>
              <a:gd name="connsiteY15" fmla="*/ 3029918 h 6881247"/>
              <a:gd name="connsiteX16" fmla="*/ 202065 w 8121311"/>
              <a:gd name="connsiteY16" fmla="*/ 3382311 h 6881247"/>
              <a:gd name="connsiteX17" fmla="*/ 77691 w 8121311"/>
              <a:gd name="connsiteY17" fmla="*/ 3789335 h 6881247"/>
              <a:gd name="connsiteX18" fmla="*/ 8077 w 8121311"/>
              <a:gd name="connsiteY18" fmla="*/ 4224838 h 6881247"/>
              <a:gd name="connsiteX19" fmla="*/ 4397 w 8121311"/>
              <a:gd name="connsiteY19" fmla="*/ 4591179 h 6881247"/>
              <a:gd name="connsiteX20" fmla="*/ 81888 w 8121311"/>
              <a:gd name="connsiteY20" fmla="*/ 5009892 h 6881247"/>
              <a:gd name="connsiteX21" fmla="*/ 181981 w 8121311"/>
              <a:gd name="connsiteY21" fmla="*/ 5325928 h 6881247"/>
              <a:gd name="connsiteX22" fmla="*/ 348394 w 8121311"/>
              <a:gd name="connsiteY22" fmla="*/ 5640221 h 6881247"/>
              <a:gd name="connsiteX23" fmla="*/ 492593 w 8121311"/>
              <a:gd name="connsiteY23" fmla="*/ 5858359 h 6881247"/>
              <a:gd name="connsiteX24" fmla="*/ 717189 w 8121311"/>
              <a:gd name="connsiteY24" fmla="*/ 6133260 h 6881247"/>
              <a:gd name="connsiteX25" fmla="*/ 968843 w 8121311"/>
              <a:gd name="connsiteY25" fmla="*/ 6373355 h 6881247"/>
              <a:gd name="connsiteX26" fmla="*/ 1147461 w 8121311"/>
              <a:gd name="connsiteY26" fmla="*/ 6509288 h 6881247"/>
              <a:gd name="connsiteX27" fmla="*/ 1426043 w 8121311"/>
              <a:gd name="connsiteY27" fmla="*/ 6698948 h 6881247"/>
              <a:gd name="connsiteX28" fmla="*/ 1608471 w 8121311"/>
              <a:gd name="connsiteY28" fmla="*/ 6815315 h 6881247"/>
              <a:gd name="connsiteX29" fmla="*/ 1712762 w 8121311"/>
              <a:gd name="connsiteY29" fmla="*/ 6881247 h 6881247"/>
              <a:gd name="connsiteX30" fmla="*/ 8121311 w 8121311"/>
              <a:gd name="connsiteY30" fmla="*/ 6865749 h 6881247"/>
              <a:gd name="connsiteX31" fmla="*/ 8113562 w 8121311"/>
              <a:gd name="connsiteY31" fmla="*/ 0 h 6881247"/>
              <a:gd name="connsiteX0" fmla="*/ 8113562 w 8121311"/>
              <a:gd name="connsiteY0" fmla="*/ 0 h 6881247"/>
              <a:gd name="connsiteX1" fmla="*/ 4696573 w 8121311"/>
              <a:gd name="connsiteY1" fmla="*/ 7878 h 6881247"/>
              <a:gd name="connsiteX2" fmla="*/ 4525704 w 8121311"/>
              <a:gd name="connsiteY2" fmla="*/ 61993 h 6881247"/>
              <a:gd name="connsiteX3" fmla="*/ 4250674 w 8121311"/>
              <a:gd name="connsiteY3" fmla="*/ 151302 h 6881247"/>
              <a:gd name="connsiteX4" fmla="*/ 3890274 w 8121311"/>
              <a:gd name="connsiteY4" fmla="*/ 278969 h 6881247"/>
              <a:gd name="connsiteX5" fmla="*/ 3626932 w 8121311"/>
              <a:gd name="connsiteY5" fmla="*/ 383777 h 6881247"/>
              <a:gd name="connsiteX6" fmla="*/ 3318645 w 8121311"/>
              <a:gd name="connsiteY6" fmla="*/ 522357 h 6881247"/>
              <a:gd name="connsiteX7" fmla="*/ 3049297 w 8121311"/>
              <a:gd name="connsiteY7" fmla="*/ 651187 h 6881247"/>
              <a:gd name="connsiteX8" fmla="*/ 2603785 w 8121311"/>
              <a:gd name="connsiteY8" fmla="*/ 883403 h 6881247"/>
              <a:gd name="connsiteX9" fmla="*/ 2200958 w 8121311"/>
              <a:gd name="connsiteY9" fmla="*/ 1139125 h 6881247"/>
              <a:gd name="connsiteX10" fmla="*/ 1883243 w 8121311"/>
              <a:gd name="connsiteY10" fmla="*/ 1356102 h 6881247"/>
              <a:gd name="connsiteX11" fmla="*/ 1546478 w 8121311"/>
              <a:gd name="connsiteY11" fmla="*/ 1635071 h 6881247"/>
              <a:gd name="connsiteX12" fmla="*/ 1251881 w 8121311"/>
              <a:gd name="connsiteY12" fmla="*/ 1898542 h 6881247"/>
              <a:gd name="connsiteX13" fmla="*/ 964904 w 8121311"/>
              <a:gd name="connsiteY13" fmla="*/ 2193139 h 6881247"/>
              <a:gd name="connsiteX14" fmla="*/ 651128 w 8121311"/>
              <a:gd name="connsiteY14" fmla="*/ 2580468 h 6881247"/>
              <a:gd name="connsiteX15" fmla="*/ 364409 w 8121311"/>
              <a:gd name="connsiteY15" fmla="*/ 3029918 h 6881247"/>
              <a:gd name="connsiteX16" fmla="*/ 202065 w 8121311"/>
              <a:gd name="connsiteY16" fmla="*/ 3382311 h 6881247"/>
              <a:gd name="connsiteX17" fmla="*/ 77691 w 8121311"/>
              <a:gd name="connsiteY17" fmla="*/ 3789335 h 6881247"/>
              <a:gd name="connsiteX18" fmla="*/ 8077 w 8121311"/>
              <a:gd name="connsiteY18" fmla="*/ 4224838 h 6881247"/>
              <a:gd name="connsiteX19" fmla="*/ 4397 w 8121311"/>
              <a:gd name="connsiteY19" fmla="*/ 4591179 h 6881247"/>
              <a:gd name="connsiteX20" fmla="*/ 81888 w 8121311"/>
              <a:gd name="connsiteY20" fmla="*/ 5009892 h 6881247"/>
              <a:gd name="connsiteX21" fmla="*/ 181981 w 8121311"/>
              <a:gd name="connsiteY21" fmla="*/ 5325928 h 6881247"/>
              <a:gd name="connsiteX22" fmla="*/ 348394 w 8121311"/>
              <a:gd name="connsiteY22" fmla="*/ 5640221 h 6881247"/>
              <a:gd name="connsiteX23" fmla="*/ 519263 w 8121311"/>
              <a:gd name="connsiteY23" fmla="*/ 5902174 h 6881247"/>
              <a:gd name="connsiteX24" fmla="*/ 717189 w 8121311"/>
              <a:gd name="connsiteY24" fmla="*/ 6133260 h 6881247"/>
              <a:gd name="connsiteX25" fmla="*/ 968843 w 8121311"/>
              <a:gd name="connsiteY25" fmla="*/ 6373355 h 6881247"/>
              <a:gd name="connsiteX26" fmla="*/ 1147461 w 8121311"/>
              <a:gd name="connsiteY26" fmla="*/ 6509288 h 6881247"/>
              <a:gd name="connsiteX27" fmla="*/ 1426043 w 8121311"/>
              <a:gd name="connsiteY27" fmla="*/ 6698948 h 6881247"/>
              <a:gd name="connsiteX28" fmla="*/ 1608471 w 8121311"/>
              <a:gd name="connsiteY28" fmla="*/ 6815315 h 6881247"/>
              <a:gd name="connsiteX29" fmla="*/ 1712762 w 8121311"/>
              <a:gd name="connsiteY29" fmla="*/ 6881247 h 6881247"/>
              <a:gd name="connsiteX30" fmla="*/ 8121311 w 8121311"/>
              <a:gd name="connsiteY30" fmla="*/ 6865749 h 6881247"/>
              <a:gd name="connsiteX31" fmla="*/ 8113562 w 8121311"/>
              <a:gd name="connsiteY31" fmla="*/ 0 h 6881247"/>
              <a:gd name="connsiteX0" fmla="*/ 8113562 w 8121311"/>
              <a:gd name="connsiteY0" fmla="*/ 0 h 6881247"/>
              <a:gd name="connsiteX1" fmla="*/ 4696573 w 8121311"/>
              <a:gd name="connsiteY1" fmla="*/ 7878 h 6881247"/>
              <a:gd name="connsiteX2" fmla="*/ 4525704 w 8121311"/>
              <a:gd name="connsiteY2" fmla="*/ 61993 h 6881247"/>
              <a:gd name="connsiteX3" fmla="*/ 4250674 w 8121311"/>
              <a:gd name="connsiteY3" fmla="*/ 151302 h 6881247"/>
              <a:gd name="connsiteX4" fmla="*/ 3890274 w 8121311"/>
              <a:gd name="connsiteY4" fmla="*/ 278969 h 6881247"/>
              <a:gd name="connsiteX5" fmla="*/ 3626932 w 8121311"/>
              <a:gd name="connsiteY5" fmla="*/ 383777 h 6881247"/>
              <a:gd name="connsiteX6" fmla="*/ 3318645 w 8121311"/>
              <a:gd name="connsiteY6" fmla="*/ 522357 h 6881247"/>
              <a:gd name="connsiteX7" fmla="*/ 3049297 w 8121311"/>
              <a:gd name="connsiteY7" fmla="*/ 651187 h 6881247"/>
              <a:gd name="connsiteX8" fmla="*/ 2603785 w 8121311"/>
              <a:gd name="connsiteY8" fmla="*/ 883403 h 6881247"/>
              <a:gd name="connsiteX9" fmla="*/ 2200958 w 8121311"/>
              <a:gd name="connsiteY9" fmla="*/ 1139125 h 6881247"/>
              <a:gd name="connsiteX10" fmla="*/ 1883243 w 8121311"/>
              <a:gd name="connsiteY10" fmla="*/ 1356102 h 6881247"/>
              <a:gd name="connsiteX11" fmla="*/ 1546478 w 8121311"/>
              <a:gd name="connsiteY11" fmla="*/ 1635071 h 6881247"/>
              <a:gd name="connsiteX12" fmla="*/ 1251881 w 8121311"/>
              <a:gd name="connsiteY12" fmla="*/ 1898542 h 6881247"/>
              <a:gd name="connsiteX13" fmla="*/ 964904 w 8121311"/>
              <a:gd name="connsiteY13" fmla="*/ 2193139 h 6881247"/>
              <a:gd name="connsiteX14" fmla="*/ 651128 w 8121311"/>
              <a:gd name="connsiteY14" fmla="*/ 2580468 h 6881247"/>
              <a:gd name="connsiteX15" fmla="*/ 364409 w 8121311"/>
              <a:gd name="connsiteY15" fmla="*/ 3029918 h 6881247"/>
              <a:gd name="connsiteX16" fmla="*/ 202065 w 8121311"/>
              <a:gd name="connsiteY16" fmla="*/ 3382311 h 6881247"/>
              <a:gd name="connsiteX17" fmla="*/ 77691 w 8121311"/>
              <a:gd name="connsiteY17" fmla="*/ 3789335 h 6881247"/>
              <a:gd name="connsiteX18" fmla="*/ 8077 w 8121311"/>
              <a:gd name="connsiteY18" fmla="*/ 4224838 h 6881247"/>
              <a:gd name="connsiteX19" fmla="*/ 4397 w 8121311"/>
              <a:gd name="connsiteY19" fmla="*/ 4591179 h 6881247"/>
              <a:gd name="connsiteX20" fmla="*/ 81888 w 8121311"/>
              <a:gd name="connsiteY20" fmla="*/ 5009892 h 6881247"/>
              <a:gd name="connsiteX21" fmla="*/ 181981 w 8121311"/>
              <a:gd name="connsiteY21" fmla="*/ 5325928 h 6881247"/>
              <a:gd name="connsiteX22" fmla="*/ 321724 w 8121311"/>
              <a:gd name="connsiteY22" fmla="*/ 5600216 h 6881247"/>
              <a:gd name="connsiteX23" fmla="*/ 519263 w 8121311"/>
              <a:gd name="connsiteY23" fmla="*/ 5902174 h 6881247"/>
              <a:gd name="connsiteX24" fmla="*/ 717189 w 8121311"/>
              <a:gd name="connsiteY24" fmla="*/ 6133260 h 6881247"/>
              <a:gd name="connsiteX25" fmla="*/ 968843 w 8121311"/>
              <a:gd name="connsiteY25" fmla="*/ 6373355 h 6881247"/>
              <a:gd name="connsiteX26" fmla="*/ 1147461 w 8121311"/>
              <a:gd name="connsiteY26" fmla="*/ 6509288 h 6881247"/>
              <a:gd name="connsiteX27" fmla="*/ 1426043 w 8121311"/>
              <a:gd name="connsiteY27" fmla="*/ 6698948 h 6881247"/>
              <a:gd name="connsiteX28" fmla="*/ 1608471 w 8121311"/>
              <a:gd name="connsiteY28" fmla="*/ 6815315 h 6881247"/>
              <a:gd name="connsiteX29" fmla="*/ 1712762 w 8121311"/>
              <a:gd name="connsiteY29" fmla="*/ 6881247 h 6881247"/>
              <a:gd name="connsiteX30" fmla="*/ 8121311 w 8121311"/>
              <a:gd name="connsiteY30" fmla="*/ 6865749 h 6881247"/>
              <a:gd name="connsiteX31" fmla="*/ 8113562 w 8121311"/>
              <a:gd name="connsiteY31" fmla="*/ 0 h 688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21311" h="6881247">
                <a:moveTo>
                  <a:pt x="8113562" y="0"/>
                </a:moveTo>
                <a:lnTo>
                  <a:pt x="4696573" y="7878"/>
                </a:lnTo>
                <a:lnTo>
                  <a:pt x="4525704" y="61993"/>
                </a:lnTo>
                <a:lnTo>
                  <a:pt x="4250674" y="151302"/>
                </a:lnTo>
                <a:lnTo>
                  <a:pt x="3890274" y="278969"/>
                </a:lnTo>
                <a:lnTo>
                  <a:pt x="3626932" y="383777"/>
                </a:lnTo>
                <a:lnTo>
                  <a:pt x="3318645" y="522357"/>
                </a:lnTo>
                <a:cubicBezTo>
                  <a:pt x="3228862" y="565300"/>
                  <a:pt x="3168440" y="591013"/>
                  <a:pt x="3049297" y="651187"/>
                </a:cubicBezTo>
                <a:cubicBezTo>
                  <a:pt x="2930154" y="711361"/>
                  <a:pt x="2754829" y="805998"/>
                  <a:pt x="2603785" y="883403"/>
                </a:cubicBezTo>
                <a:lnTo>
                  <a:pt x="2200958" y="1139125"/>
                </a:lnTo>
                <a:lnTo>
                  <a:pt x="1883243" y="1356102"/>
                </a:lnTo>
                <a:cubicBezTo>
                  <a:pt x="1770988" y="1449092"/>
                  <a:pt x="1651705" y="1544664"/>
                  <a:pt x="1546478" y="1635071"/>
                </a:cubicBezTo>
                <a:cubicBezTo>
                  <a:pt x="1441251" y="1725478"/>
                  <a:pt x="1350080" y="1810718"/>
                  <a:pt x="1251881" y="1898542"/>
                </a:cubicBezTo>
                <a:lnTo>
                  <a:pt x="964904" y="2193139"/>
                </a:lnTo>
                <a:cubicBezTo>
                  <a:pt x="860312" y="2322249"/>
                  <a:pt x="809060" y="2378968"/>
                  <a:pt x="651128" y="2580468"/>
                </a:cubicBezTo>
                <a:cubicBezTo>
                  <a:pt x="486975" y="2833155"/>
                  <a:pt x="459982" y="2880101"/>
                  <a:pt x="364409" y="3029918"/>
                </a:cubicBezTo>
                <a:lnTo>
                  <a:pt x="202065" y="3382311"/>
                </a:lnTo>
                <a:cubicBezTo>
                  <a:pt x="160607" y="3517986"/>
                  <a:pt x="130579" y="3607940"/>
                  <a:pt x="77691" y="3789335"/>
                </a:cubicBezTo>
                <a:cubicBezTo>
                  <a:pt x="35436" y="3954823"/>
                  <a:pt x="27472" y="4063160"/>
                  <a:pt x="8077" y="4224838"/>
                </a:cubicBezTo>
                <a:cubicBezTo>
                  <a:pt x="-8390" y="4392672"/>
                  <a:pt x="5624" y="4469065"/>
                  <a:pt x="4397" y="4591179"/>
                </a:cubicBezTo>
                <a:cubicBezTo>
                  <a:pt x="30227" y="4730750"/>
                  <a:pt x="40818" y="4836031"/>
                  <a:pt x="81888" y="5009892"/>
                </a:cubicBezTo>
                <a:lnTo>
                  <a:pt x="181981" y="5325928"/>
                </a:lnTo>
                <a:lnTo>
                  <a:pt x="321724" y="5600216"/>
                </a:lnTo>
                <a:lnTo>
                  <a:pt x="519263" y="5902174"/>
                </a:lnTo>
                <a:lnTo>
                  <a:pt x="717189" y="6133260"/>
                </a:lnTo>
                <a:lnTo>
                  <a:pt x="968843" y="6373355"/>
                </a:lnTo>
                <a:lnTo>
                  <a:pt x="1147461" y="6509288"/>
                </a:lnTo>
                <a:lnTo>
                  <a:pt x="1426043" y="6698948"/>
                </a:lnTo>
                <a:lnTo>
                  <a:pt x="1608471" y="6815315"/>
                </a:lnTo>
                <a:lnTo>
                  <a:pt x="1712762" y="6881247"/>
                </a:lnTo>
                <a:lnTo>
                  <a:pt x="8121311" y="6865749"/>
                </a:lnTo>
                <a:lnTo>
                  <a:pt x="8113562" y="0"/>
                </a:lnTo>
                <a:close/>
              </a:path>
            </a:pathLst>
          </a:cu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0" y="-7938"/>
            <a:ext cx="5424488" cy="6881813"/>
          </a:xfrm>
          <a:custGeom>
            <a:avLst/>
            <a:gdLst>
              <a:gd name="connsiteX0" fmla="*/ 2417736 w 5408908"/>
              <a:gd name="connsiteY0" fmla="*/ 6865749 h 6881247"/>
              <a:gd name="connsiteX1" fmla="*/ 0 w 5408908"/>
              <a:gd name="connsiteY1" fmla="*/ 6881247 h 6881247"/>
              <a:gd name="connsiteX2" fmla="*/ 0 w 5408908"/>
              <a:gd name="connsiteY2" fmla="*/ 7749 h 6881247"/>
              <a:gd name="connsiteX3" fmla="*/ 5408908 w 5408908"/>
              <a:gd name="connsiteY3" fmla="*/ 0 h 6881247"/>
              <a:gd name="connsiteX4" fmla="*/ 5168685 w 5408908"/>
              <a:gd name="connsiteY4" fmla="*/ 54244 h 6881247"/>
              <a:gd name="connsiteX5" fmla="*/ 5021451 w 5408908"/>
              <a:gd name="connsiteY5" fmla="*/ 123986 h 6881247"/>
              <a:gd name="connsiteX6" fmla="*/ 4804475 w 5408908"/>
              <a:gd name="connsiteY6" fmla="*/ 193729 h 6881247"/>
              <a:gd name="connsiteX7" fmla="*/ 4355024 w 5408908"/>
              <a:gd name="connsiteY7" fmla="*/ 371959 h 6881247"/>
              <a:gd name="connsiteX8" fmla="*/ 3890075 w 5408908"/>
              <a:gd name="connsiteY8" fmla="*/ 588935 h 6881247"/>
              <a:gd name="connsiteX9" fmla="*/ 3440624 w 5408908"/>
              <a:gd name="connsiteY9" fmla="*/ 821410 h 6881247"/>
              <a:gd name="connsiteX10" fmla="*/ 2983424 w 5408908"/>
              <a:gd name="connsiteY10" fmla="*/ 1077132 h 6881247"/>
              <a:gd name="connsiteX11" fmla="*/ 2518475 w 5408908"/>
              <a:gd name="connsiteY11" fmla="*/ 1425844 h 6881247"/>
              <a:gd name="connsiteX12" fmla="*/ 2053525 w 5408908"/>
              <a:gd name="connsiteY12" fmla="*/ 1821051 h 6881247"/>
              <a:gd name="connsiteX13" fmla="*/ 1813302 w 5408908"/>
              <a:gd name="connsiteY13" fmla="*/ 2061274 h 6881247"/>
              <a:gd name="connsiteX14" fmla="*/ 1534332 w 5408908"/>
              <a:gd name="connsiteY14" fmla="*/ 2402237 h 6881247"/>
              <a:gd name="connsiteX15" fmla="*/ 1247614 w 5408908"/>
              <a:gd name="connsiteY15" fmla="*/ 2781946 h 6881247"/>
              <a:gd name="connsiteX16" fmla="*/ 1046136 w 5408908"/>
              <a:gd name="connsiteY16" fmla="*/ 3122908 h 6881247"/>
              <a:gd name="connsiteX17" fmla="*/ 836908 w 5408908"/>
              <a:gd name="connsiteY17" fmla="*/ 3603356 h 6881247"/>
              <a:gd name="connsiteX18" fmla="*/ 767166 w 5408908"/>
              <a:gd name="connsiteY18" fmla="*/ 3983064 h 6881247"/>
              <a:gd name="connsiteX19" fmla="*/ 728420 w 5408908"/>
              <a:gd name="connsiteY19" fmla="*/ 4316278 h 6881247"/>
              <a:gd name="connsiteX20" fmla="*/ 736169 w 5408908"/>
              <a:gd name="connsiteY20" fmla="*/ 4695986 h 6881247"/>
              <a:gd name="connsiteX21" fmla="*/ 829159 w 5408908"/>
              <a:gd name="connsiteY21" fmla="*/ 5098942 h 6881247"/>
              <a:gd name="connsiteX22" fmla="*/ 945397 w 5408908"/>
              <a:gd name="connsiteY22" fmla="*/ 5416657 h 6881247"/>
              <a:gd name="connsiteX23" fmla="*/ 1185620 w 5408908"/>
              <a:gd name="connsiteY23" fmla="*/ 5811864 h 6881247"/>
              <a:gd name="connsiteX24" fmla="*/ 1456841 w 5408908"/>
              <a:gd name="connsiteY24" fmla="*/ 6129580 h 6881247"/>
              <a:gd name="connsiteX25" fmla="*/ 1697064 w 5408908"/>
              <a:gd name="connsiteY25" fmla="*/ 6377552 h 6881247"/>
              <a:gd name="connsiteX26" fmla="*/ 2007031 w 5408908"/>
              <a:gd name="connsiteY26" fmla="*/ 6617776 h 6881247"/>
              <a:gd name="connsiteX27" fmla="*/ 2255003 w 5408908"/>
              <a:gd name="connsiteY27" fmla="*/ 6780508 h 6881247"/>
              <a:gd name="connsiteX28" fmla="*/ 2471980 w 5408908"/>
              <a:gd name="connsiteY28" fmla="*/ 6873498 h 6881247"/>
              <a:gd name="connsiteX29" fmla="*/ 2471980 w 5408908"/>
              <a:gd name="connsiteY29" fmla="*/ 6873498 h 6881247"/>
              <a:gd name="connsiteX0" fmla="*/ 2417736 w 5408908"/>
              <a:gd name="connsiteY0" fmla="*/ 6865749 h 6881247"/>
              <a:gd name="connsiteX1" fmla="*/ 0 w 5408908"/>
              <a:gd name="connsiteY1" fmla="*/ 6881247 h 6881247"/>
              <a:gd name="connsiteX2" fmla="*/ 0 w 5408908"/>
              <a:gd name="connsiteY2" fmla="*/ 7749 h 6881247"/>
              <a:gd name="connsiteX3" fmla="*/ 5408908 w 5408908"/>
              <a:gd name="connsiteY3" fmla="*/ 0 h 6881247"/>
              <a:gd name="connsiteX4" fmla="*/ 5222025 w 5408908"/>
              <a:gd name="connsiteY4" fmla="*/ 65674 h 6881247"/>
              <a:gd name="connsiteX5" fmla="*/ 5021451 w 5408908"/>
              <a:gd name="connsiteY5" fmla="*/ 123986 h 6881247"/>
              <a:gd name="connsiteX6" fmla="*/ 4804475 w 5408908"/>
              <a:gd name="connsiteY6" fmla="*/ 193729 h 6881247"/>
              <a:gd name="connsiteX7" fmla="*/ 4355024 w 5408908"/>
              <a:gd name="connsiteY7" fmla="*/ 371959 h 6881247"/>
              <a:gd name="connsiteX8" fmla="*/ 3890075 w 5408908"/>
              <a:gd name="connsiteY8" fmla="*/ 588935 h 6881247"/>
              <a:gd name="connsiteX9" fmla="*/ 3440624 w 5408908"/>
              <a:gd name="connsiteY9" fmla="*/ 821410 h 6881247"/>
              <a:gd name="connsiteX10" fmla="*/ 2983424 w 5408908"/>
              <a:gd name="connsiteY10" fmla="*/ 1077132 h 6881247"/>
              <a:gd name="connsiteX11" fmla="*/ 2518475 w 5408908"/>
              <a:gd name="connsiteY11" fmla="*/ 1425844 h 6881247"/>
              <a:gd name="connsiteX12" fmla="*/ 2053525 w 5408908"/>
              <a:gd name="connsiteY12" fmla="*/ 1821051 h 6881247"/>
              <a:gd name="connsiteX13" fmla="*/ 1813302 w 5408908"/>
              <a:gd name="connsiteY13" fmla="*/ 2061274 h 6881247"/>
              <a:gd name="connsiteX14" fmla="*/ 1534332 w 5408908"/>
              <a:gd name="connsiteY14" fmla="*/ 2402237 h 6881247"/>
              <a:gd name="connsiteX15" fmla="*/ 1247614 w 5408908"/>
              <a:gd name="connsiteY15" fmla="*/ 2781946 h 6881247"/>
              <a:gd name="connsiteX16" fmla="*/ 1046136 w 5408908"/>
              <a:gd name="connsiteY16" fmla="*/ 3122908 h 6881247"/>
              <a:gd name="connsiteX17" fmla="*/ 836908 w 5408908"/>
              <a:gd name="connsiteY17" fmla="*/ 3603356 h 6881247"/>
              <a:gd name="connsiteX18" fmla="*/ 767166 w 5408908"/>
              <a:gd name="connsiteY18" fmla="*/ 3983064 h 6881247"/>
              <a:gd name="connsiteX19" fmla="*/ 728420 w 5408908"/>
              <a:gd name="connsiteY19" fmla="*/ 4316278 h 6881247"/>
              <a:gd name="connsiteX20" fmla="*/ 736169 w 5408908"/>
              <a:gd name="connsiteY20" fmla="*/ 4695986 h 6881247"/>
              <a:gd name="connsiteX21" fmla="*/ 829159 w 5408908"/>
              <a:gd name="connsiteY21" fmla="*/ 5098942 h 6881247"/>
              <a:gd name="connsiteX22" fmla="*/ 945397 w 5408908"/>
              <a:gd name="connsiteY22" fmla="*/ 5416657 h 6881247"/>
              <a:gd name="connsiteX23" fmla="*/ 1185620 w 5408908"/>
              <a:gd name="connsiteY23" fmla="*/ 5811864 h 6881247"/>
              <a:gd name="connsiteX24" fmla="*/ 1456841 w 5408908"/>
              <a:gd name="connsiteY24" fmla="*/ 6129580 h 6881247"/>
              <a:gd name="connsiteX25" fmla="*/ 1697064 w 5408908"/>
              <a:gd name="connsiteY25" fmla="*/ 6377552 h 6881247"/>
              <a:gd name="connsiteX26" fmla="*/ 2007031 w 5408908"/>
              <a:gd name="connsiteY26" fmla="*/ 6617776 h 6881247"/>
              <a:gd name="connsiteX27" fmla="*/ 2255003 w 5408908"/>
              <a:gd name="connsiteY27" fmla="*/ 6780508 h 6881247"/>
              <a:gd name="connsiteX28" fmla="*/ 2471980 w 5408908"/>
              <a:gd name="connsiteY28" fmla="*/ 6873498 h 6881247"/>
              <a:gd name="connsiteX29" fmla="*/ 2471980 w 540890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4475 w 5424148"/>
              <a:gd name="connsiteY6" fmla="*/ 19372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83424 w 5424148"/>
              <a:gd name="connsiteY10" fmla="*/ 107713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813302 w 5424148"/>
              <a:gd name="connsiteY13" fmla="*/ 2061274 h 6881247"/>
              <a:gd name="connsiteX14" fmla="*/ 1534332 w 5424148"/>
              <a:gd name="connsiteY14" fmla="*/ 240223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67166 w 5424148"/>
              <a:gd name="connsiteY18" fmla="*/ 3983064 h 6881247"/>
              <a:gd name="connsiteX19" fmla="*/ 728420 w 5424148"/>
              <a:gd name="connsiteY19" fmla="*/ 4316278 h 6881247"/>
              <a:gd name="connsiteX20" fmla="*/ 736169 w 5424148"/>
              <a:gd name="connsiteY20" fmla="*/ 469598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2958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83424 w 5424148"/>
              <a:gd name="connsiteY10" fmla="*/ 107713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813302 w 5424148"/>
              <a:gd name="connsiteY13" fmla="*/ 2061274 h 6881247"/>
              <a:gd name="connsiteX14" fmla="*/ 1534332 w 5424148"/>
              <a:gd name="connsiteY14" fmla="*/ 240223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67166 w 5424148"/>
              <a:gd name="connsiteY18" fmla="*/ 3983064 h 6881247"/>
              <a:gd name="connsiteX19" fmla="*/ 728420 w 5424148"/>
              <a:gd name="connsiteY19" fmla="*/ 4316278 h 6881247"/>
              <a:gd name="connsiteX20" fmla="*/ 736169 w 5424148"/>
              <a:gd name="connsiteY20" fmla="*/ 469598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2958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813302 w 5424148"/>
              <a:gd name="connsiteY13" fmla="*/ 2061274 h 6881247"/>
              <a:gd name="connsiteX14" fmla="*/ 1534332 w 5424148"/>
              <a:gd name="connsiteY14" fmla="*/ 240223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67166 w 5424148"/>
              <a:gd name="connsiteY18" fmla="*/ 3983064 h 6881247"/>
              <a:gd name="connsiteX19" fmla="*/ 728420 w 5424148"/>
              <a:gd name="connsiteY19" fmla="*/ 4316278 h 6881247"/>
              <a:gd name="connsiteX20" fmla="*/ 736169 w 5424148"/>
              <a:gd name="connsiteY20" fmla="*/ 469598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2958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813302 w 5424148"/>
              <a:gd name="connsiteY13" fmla="*/ 2061274 h 6881247"/>
              <a:gd name="connsiteX14" fmla="*/ 1511472 w 5424148"/>
              <a:gd name="connsiteY14" fmla="*/ 240604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67166 w 5424148"/>
              <a:gd name="connsiteY18" fmla="*/ 3983064 h 6881247"/>
              <a:gd name="connsiteX19" fmla="*/ 728420 w 5424148"/>
              <a:gd name="connsiteY19" fmla="*/ 4316278 h 6881247"/>
              <a:gd name="connsiteX20" fmla="*/ 736169 w 5424148"/>
              <a:gd name="connsiteY20" fmla="*/ 469598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2958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782822 w 5424148"/>
              <a:gd name="connsiteY13" fmla="*/ 2095564 h 6881247"/>
              <a:gd name="connsiteX14" fmla="*/ 1511472 w 5424148"/>
              <a:gd name="connsiteY14" fmla="*/ 240604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67166 w 5424148"/>
              <a:gd name="connsiteY18" fmla="*/ 3983064 h 6881247"/>
              <a:gd name="connsiteX19" fmla="*/ 728420 w 5424148"/>
              <a:gd name="connsiteY19" fmla="*/ 4316278 h 6881247"/>
              <a:gd name="connsiteX20" fmla="*/ 736169 w 5424148"/>
              <a:gd name="connsiteY20" fmla="*/ 469598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2958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782822 w 5424148"/>
              <a:gd name="connsiteY13" fmla="*/ 2095564 h 6881247"/>
              <a:gd name="connsiteX14" fmla="*/ 1511472 w 5424148"/>
              <a:gd name="connsiteY14" fmla="*/ 240604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59546 w 5424148"/>
              <a:gd name="connsiteY18" fmla="*/ 4005924 h 6881247"/>
              <a:gd name="connsiteX19" fmla="*/ 728420 w 5424148"/>
              <a:gd name="connsiteY19" fmla="*/ 4316278 h 6881247"/>
              <a:gd name="connsiteX20" fmla="*/ 736169 w 5424148"/>
              <a:gd name="connsiteY20" fmla="*/ 469598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2958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782822 w 5424148"/>
              <a:gd name="connsiteY13" fmla="*/ 2095564 h 6881247"/>
              <a:gd name="connsiteX14" fmla="*/ 1511472 w 5424148"/>
              <a:gd name="connsiteY14" fmla="*/ 240604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59546 w 5424148"/>
              <a:gd name="connsiteY18" fmla="*/ 4005924 h 6881247"/>
              <a:gd name="connsiteX19" fmla="*/ 728420 w 5424148"/>
              <a:gd name="connsiteY19" fmla="*/ 4316278 h 6881247"/>
              <a:gd name="connsiteX20" fmla="*/ 743789 w 5424148"/>
              <a:gd name="connsiteY20" fmla="*/ 470741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2958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782822 w 5424148"/>
              <a:gd name="connsiteY13" fmla="*/ 2095564 h 6881247"/>
              <a:gd name="connsiteX14" fmla="*/ 1511472 w 5424148"/>
              <a:gd name="connsiteY14" fmla="*/ 240604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59546 w 5424148"/>
              <a:gd name="connsiteY18" fmla="*/ 4005924 h 6881247"/>
              <a:gd name="connsiteX19" fmla="*/ 728420 w 5424148"/>
              <a:gd name="connsiteY19" fmla="*/ 4316278 h 6881247"/>
              <a:gd name="connsiteX20" fmla="*/ 743789 w 5424148"/>
              <a:gd name="connsiteY20" fmla="*/ 470741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3339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782822 w 5424148"/>
              <a:gd name="connsiteY13" fmla="*/ 2095564 h 6881247"/>
              <a:gd name="connsiteX14" fmla="*/ 1511472 w 5424148"/>
              <a:gd name="connsiteY14" fmla="*/ 240604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36908 w 5424148"/>
              <a:gd name="connsiteY17" fmla="*/ 3603356 h 6881247"/>
              <a:gd name="connsiteX18" fmla="*/ 759546 w 5424148"/>
              <a:gd name="connsiteY18" fmla="*/ 4005924 h 6881247"/>
              <a:gd name="connsiteX19" fmla="*/ 728420 w 5424148"/>
              <a:gd name="connsiteY19" fmla="*/ 4316278 h 6881247"/>
              <a:gd name="connsiteX20" fmla="*/ 743789 w 5424148"/>
              <a:gd name="connsiteY20" fmla="*/ 470741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3339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  <a:gd name="connsiteX0" fmla="*/ 2417736 w 5424148"/>
              <a:gd name="connsiteY0" fmla="*/ 6865749 h 6881247"/>
              <a:gd name="connsiteX1" fmla="*/ 0 w 5424148"/>
              <a:gd name="connsiteY1" fmla="*/ 6881247 h 6881247"/>
              <a:gd name="connsiteX2" fmla="*/ 0 w 5424148"/>
              <a:gd name="connsiteY2" fmla="*/ 7749 h 6881247"/>
              <a:gd name="connsiteX3" fmla="*/ 5424148 w 5424148"/>
              <a:gd name="connsiteY3" fmla="*/ 0 h 6881247"/>
              <a:gd name="connsiteX4" fmla="*/ 5222025 w 5424148"/>
              <a:gd name="connsiteY4" fmla="*/ 65674 h 6881247"/>
              <a:gd name="connsiteX5" fmla="*/ 5021451 w 5424148"/>
              <a:gd name="connsiteY5" fmla="*/ 123986 h 6881247"/>
              <a:gd name="connsiteX6" fmla="*/ 4808285 w 5424148"/>
              <a:gd name="connsiteY6" fmla="*/ 212779 h 6881247"/>
              <a:gd name="connsiteX7" fmla="*/ 4355024 w 5424148"/>
              <a:gd name="connsiteY7" fmla="*/ 371959 h 6881247"/>
              <a:gd name="connsiteX8" fmla="*/ 3890075 w 5424148"/>
              <a:gd name="connsiteY8" fmla="*/ 588935 h 6881247"/>
              <a:gd name="connsiteX9" fmla="*/ 3440624 w 5424148"/>
              <a:gd name="connsiteY9" fmla="*/ 821410 h 6881247"/>
              <a:gd name="connsiteX10" fmla="*/ 2998664 w 5424148"/>
              <a:gd name="connsiteY10" fmla="*/ 1084752 h 6881247"/>
              <a:gd name="connsiteX11" fmla="*/ 2518475 w 5424148"/>
              <a:gd name="connsiteY11" fmla="*/ 1425844 h 6881247"/>
              <a:gd name="connsiteX12" fmla="*/ 2053525 w 5424148"/>
              <a:gd name="connsiteY12" fmla="*/ 1821051 h 6881247"/>
              <a:gd name="connsiteX13" fmla="*/ 1782822 w 5424148"/>
              <a:gd name="connsiteY13" fmla="*/ 2095564 h 6881247"/>
              <a:gd name="connsiteX14" fmla="*/ 1511472 w 5424148"/>
              <a:gd name="connsiteY14" fmla="*/ 2406047 h 6881247"/>
              <a:gd name="connsiteX15" fmla="*/ 1247614 w 5424148"/>
              <a:gd name="connsiteY15" fmla="*/ 2781946 h 6881247"/>
              <a:gd name="connsiteX16" fmla="*/ 1046136 w 5424148"/>
              <a:gd name="connsiteY16" fmla="*/ 3122908 h 6881247"/>
              <a:gd name="connsiteX17" fmla="*/ 852148 w 5424148"/>
              <a:gd name="connsiteY17" fmla="*/ 3603356 h 6881247"/>
              <a:gd name="connsiteX18" fmla="*/ 759546 w 5424148"/>
              <a:gd name="connsiteY18" fmla="*/ 4005924 h 6881247"/>
              <a:gd name="connsiteX19" fmla="*/ 728420 w 5424148"/>
              <a:gd name="connsiteY19" fmla="*/ 4316278 h 6881247"/>
              <a:gd name="connsiteX20" fmla="*/ 743789 w 5424148"/>
              <a:gd name="connsiteY20" fmla="*/ 4707416 h 6881247"/>
              <a:gd name="connsiteX21" fmla="*/ 829159 w 5424148"/>
              <a:gd name="connsiteY21" fmla="*/ 5098942 h 6881247"/>
              <a:gd name="connsiteX22" fmla="*/ 945397 w 5424148"/>
              <a:gd name="connsiteY22" fmla="*/ 5416657 h 6881247"/>
              <a:gd name="connsiteX23" fmla="*/ 1185620 w 5424148"/>
              <a:gd name="connsiteY23" fmla="*/ 5811864 h 6881247"/>
              <a:gd name="connsiteX24" fmla="*/ 1456841 w 5424148"/>
              <a:gd name="connsiteY24" fmla="*/ 6133390 h 6881247"/>
              <a:gd name="connsiteX25" fmla="*/ 1697064 w 5424148"/>
              <a:gd name="connsiteY25" fmla="*/ 6377552 h 6881247"/>
              <a:gd name="connsiteX26" fmla="*/ 2007031 w 5424148"/>
              <a:gd name="connsiteY26" fmla="*/ 6617776 h 6881247"/>
              <a:gd name="connsiteX27" fmla="*/ 2255003 w 5424148"/>
              <a:gd name="connsiteY27" fmla="*/ 6780508 h 6881247"/>
              <a:gd name="connsiteX28" fmla="*/ 2471980 w 5424148"/>
              <a:gd name="connsiteY28" fmla="*/ 6873498 h 6881247"/>
              <a:gd name="connsiteX29" fmla="*/ 2471980 w 5424148"/>
              <a:gd name="connsiteY29" fmla="*/ 6873498 h 688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424148" h="6881247">
                <a:moveTo>
                  <a:pt x="2417736" y="6865749"/>
                </a:moveTo>
                <a:lnTo>
                  <a:pt x="0" y="6881247"/>
                </a:lnTo>
                <a:lnTo>
                  <a:pt x="0" y="7749"/>
                </a:lnTo>
                <a:lnTo>
                  <a:pt x="5424148" y="0"/>
                </a:lnTo>
                <a:lnTo>
                  <a:pt x="5222025" y="65674"/>
                </a:lnTo>
                <a:lnTo>
                  <a:pt x="5021451" y="123986"/>
                </a:lnTo>
                <a:lnTo>
                  <a:pt x="4808285" y="212779"/>
                </a:lnTo>
                <a:lnTo>
                  <a:pt x="4355024" y="371959"/>
                </a:lnTo>
                <a:lnTo>
                  <a:pt x="3890075" y="588935"/>
                </a:lnTo>
                <a:lnTo>
                  <a:pt x="3440624" y="821410"/>
                </a:lnTo>
                <a:lnTo>
                  <a:pt x="2998664" y="1084752"/>
                </a:lnTo>
                <a:lnTo>
                  <a:pt x="2518475" y="1425844"/>
                </a:lnTo>
                <a:lnTo>
                  <a:pt x="2053525" y="1821051"/>
                </a:lnTo>
                <a:lnTo>
                  <a:pt x="1782822" y="2095564"/>
                </a:lnTo>
                <a:lnTo>
                  <a:pt x="1511472" y="2406047"/>
                </a:lnTo>
                <a:lnTo>
                  <a:pt x="1247614" y="2781946"/>
                </a:lnTo>
                <a:lnTo>
                  <a:pt x="1046136" y="3122908"/>
                </a:lnTo>
                <a:lnTo>
                  <a:pt x="852148" y="3603356"/>
                </a:lnTo>
                <a:lnTo>
                  <a:pt x="759546" y="4005924"/>
                </a:lnTo>
                <a:lnTo>
                  <a:pt x="728420" y="4316278"/>
                </a:lnTo>
                <a:lnTo>
                  <a:pt x="743789" y="4707416"/>
                </a:lnTo>
                <a:lnTo>
                  <a:pt x="829159" y="5098942"/>
                </a:lnTo>
                <a:lnTo>
                  <a:pt x="945397" y="5416657"/>
                </a:lnTo>
                <a:lnTo>
                  <a:pt x="1185620" y="5811864"/>
                </a:lnTo>
                <a:lnTo>
                  <a:pt x="1456841" y="6133390"/>
                </a:lnTo>
                <a:cubicBezTo>
                  <a:pt x="1552155" y="6241447"/>
                  <a:pt x="1616990" y="6296165"/>
                  <a:pt x="1697064" y="6377552"/>
                </a:cubicBezTo>
                <a:lnTo>
                  <a:pt x="2007031" y="6617776"/>
                </a:lnTo>
                <a:lnTo>
                  <a:pt x="2255003" y="6780508"/>
                </a:lnTo>
                <a:lnTo>
                  <a:pt x="2471980" y="6873498"/>
                </a:lnTo>
                <a:lnTo>
                  <a:pt x="2471980" y="6873498"/>
                </a:lnTo>
              </a:path>
            </a:pathLst>
          </a:custGeom>
          <a:gradFill flip="none" rotWithShape="1">
            <a:gsLst>
              <a:gs pos="0">
                <a:srgbClr val="FF9900"/>
              </a:gs>
              <a:gs pos="100000">
                <a:srgbClr val="F5D97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9635" y="2816092"/>
            <a:ext cx="6840538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ИНФОРМАЦИЯ </a:t>
            </a:r>
          </a:p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ПОЖАРООПАСНОМУ ПЕРИОДУ </a:t>
            </a:r>
          </a:p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ГОРОДСКОМ ОКРУГЕ </a:t>
            </a:r>
          </a:p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БЕЛГОРОД»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Группа 715"/>
          <p:cNvGrpSpPr>
            <a:grpSpLocks/>
          </p:cNvGrpSpPr>
          <p:nvPr/>
        </p:nvGrpSpPr>
        <p:grpSpPr bwMode="auto">
          <a:xfrm>
            <a:off x="0" y="0"/>
            <a:ext cx="9144000" cy="901700"/>
            <a:chOff x="0" y="1988840"/>
            <a:chExt cx="9145588" cy="648072"/>
          </a:xfrm>
        </p:grpSpPr>
        <p:grpSp>
          <p:nvGrpSpPr>
            <p:cNvPr id="5" name="Прямоугольник 34"/>
            <p:cNvGrpSpPr>
              <a:grpSpLocks/>
            </p:cNvGrpSpPr>
            <p:nvPr/>
          </p:nvGrpSpPr>
          <p:grpSpPr bwMode="auto">
            <a:xfrm>
              <a:off x="-16943" y="1974144"/>
              <a:ext cx="9173727" cy="240042"/>
              <a:chOff x="-54864" y="-18288"/>
              <a:chExt cx="9936480" cy="298704"/>
            </a:xfrm>
          </p:grpSpPr>
          <p:pic>
            <p:nvPicPr>
              <p:cNvPr id="5136" name="Прямоугольник 34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54864" y="-18288"/>
                <a:ext cx="9936480" cy="2987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23" name="Text Box 51"/>
              <p:cNvSpPr txBox="1">
                <a:spLocks noChangeArrowheads="1"/>
              </p:cNvSpPr>
              <p:nvPr/>
            </p:nvSpPr>
            <p:spPr bwMode="auto">
              <a:xfrm>
                <a:off x="-34792" y="-1"/>
                <a:ext cx="9904281" cy="2697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83545" tIns="41754" rIns="83545" bIns="41754" anchor="ctr"/>
              <a:lstStyle/>
              <a:p>
                <a:pPr marL="0" marR="0" lvl="0" indent="0" algn="ctr" defTabSz="614509" rtl="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684519" algn="l"/>
                  </a:tabLst>
                  <a:defRPr/>
                </a:pPr>
                <a:endParaRPr kumimoji="0" lang="ru-RU" sz="1754" b="1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grpSp>
          <p:nvGrpSpPr>
            <p:cNvPr id="6" name="Прямоугольник 44"/>
            <p:cNvGrpSpPr>
              <a:grpSpLocks/>
            </p:cNvGrpSpPr>
            <p:nvPr/>
          </p:nvGrpSpPr>
          <p:grpSpPr bwMode="auto">
            <a:xfrm>
              <a:off x="-16943" y="2189691"/>
              <a:ext cx="9173727" cy="240042"/>
              <a:chOff x="-54864" y="249936"/>
              <a:chExt cx="9936480" cy="298704"/>
            </a:xfrm>
          </p:grpSpPr>
          <p:pic>
            <p:nvPicPr>
              <p:cNvPr id="5134" name="Прямоугольник 44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54864" y="249936"/>
                <a:ext cx="9936480" cy="2987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21" name="Text Box 54"/>
              <p:cNvSpPr txBox="1">
                <a:spLocks noChangeArrowheads="1"/>
              </p:cNvSpPr>
              <p:nvPr/>
            </p:nvSpPr>
            <p:spPr bwMode="auto">
              <a:xfrm>
                <a:off x="-34792" y="268344"/>
                <a:ext cx="9904281" cy="26834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83545" tIns="41754" rIns="83545" bIns="41754" anchor="ctr"/>
              <a:lstStyle/>
              <a:p>
                <a:pPr marL="0" marR="0" lvl="0" indent="0" algn="ctr" defTabSz="614509" rtl="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684519" algn="l"/>
                  </a:tabLst>
                  <a:defRPr/>
                </a:pPr>
                <a:endParaRPr kumimoji="0" lang="ru-RU" sz="1754" b="1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grpSp>
          <p:nvGrpSpPr>
            <p:cNvPr id="7" name="Прямоугольник 45"/>
            <p:cNvGrpSpPr>
              <a:grpSpLocks/>
            </p:cNvGrpSpPr>
            <p:nvPr/>
          </p:nvGrpSpPr>
          <p:grpSpPr bwMode="auto">
            <a:xfrm>
              <a:off x="-16943" y="2405239"/>
              <a:ext cx="9173727" cy="240042"/>
              <a:chOff x="-54864" y="518160"/>
              <a:chExt cx="9936480" cy="298704"/>
            </a:xfrm>
          </p:grpSpPr>
          <p:pic>
            <p:nvPicPr>
              <p:cNvPr id="5132" name="Прямоугольник 45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54864" y="518160"/>
                <a:ext cx="9936480" cy="2987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9" name="Text Box 57"/>
              <p:cNvSpPr txBox="1">
                <a:spLocks noChangeArrowheads="1"/>
              </p:cNvSpPr>
              <p:nvPr/>
            </p:nvSpPr>
            <p:spPr bwMode="auto">
              <a:xfrm>
                <a:off x="-36512" y="538107"/>
                <a:ext cx="9904282" cy="26834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lIns="83545" tIns="41754" rIns="83545" bIns="41754" anchor="ctr"/>
              <a:lstStyle/>
              <a:p>
                <a:pPr marL="0" marR="0" lvl="0" indent="0" algn="ctr" defTabSz="614509" rtl="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684519" algn="l"/>
                  </a:tabLst>
                  <a:defRPr/>
                </a:pPr>
                <a:endParaRPr kumimoji="0" lang="ru-RU" sz="1754" b="1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>
            <a:off x="971550" y="260648"/>
            <a:ext cx="78486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АДМИНИСТРАЦИЯ ГОРОДА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БЕЛГОРОДА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Рисунок 23" descr="23870036_belg1999_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181" y="54312"/>
            <a:ext cx="763588" cy="993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8" name="Picture 2" descr="http://img1.liveinternet.ru/images/attach/c/2/66/158/66158747_483pxEmblem_of_the_Russian_Ministry_of_Extraordinary_Situations_s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81300"/>
            <a:ext cx="1944688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103097" y="5291099"/>
            <a:ext cx="48459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Информация заместителя 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начальника МКУ «Управление ГОЧС города Белгорода»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2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Коськова Валерия Викторовича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5847" y="265906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Мониторинг пожарной обстановки в лесном массиве </a:t>
            </a:r>
          </a:p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спасателем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ПСО на </a:t>
            </a:r>
            <a:r>
              <a:rPr kumimoji="0" lang="ru-RU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квадроцикле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6" name="Рисунок 5" descr="23870036_belg1999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90488"/>
            <a:ext cx="720725" cy="89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001642"/>
            <a:ext cx="5026746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038868"/>
            <a:ext cx="5399332" cy="36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2413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Cambria" panose="02040503050406030204" pitchFamily="18" charset="0"/>
              </a:rPr>
              <a:t>Видеомониторинг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 с использованием панорамных видеокамер в зонах риска возникновения ландшафтных пожаров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itchFamily="18" charset="0"/>
              <a:cs typeface="Arial" charset="0"/>
            </a:endParaRPr>
          </a:p>
        </p:txBody>
      </p:sp>
      <p:pic>
        <p:nvPicPr>
          <p:cNvPr id="3" name="Рисунок 2" descr="23870036_belg1999_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90488"/>
            <a:ext cx="720725" cy="89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3356992"/>
            <a:ext cx="4969765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908720"/>
            <a:ext cx="485153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52413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                       Мониторинга </a:t>
            </a:r>
            <a:r>
              <a:rPr lang="ru-RU" b="1" dirty="0">
                <a:latin typeface="Cambria" panose="02040503050406030204" pitchFamily="18" charset="0"/>
              </a:rPr>
              <a:t>пожарной обстановки с использованием </a:t>
            </a:r>
            <a:r>
              <a:rPr lang="ru-RU" b="1" dirty="0" smtClean="0">
                <a:latin typeface="Cambria" panose="02040503050406030204" pitchFamily="18" charset="0"/>
              </a:rPr>
              <a:t>беспилотного</a:t>
            </a:r>
          </a:p>
          <a:p>
            <a:pPr algn="ctr"/>
            <a:r>
              <a:rPr lang="ru-RU" b="1" dirty="0">
                <a:latin typeface="Cambria" panose="020405030504060302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</a:rPr>
              <a:t>                 летательного </a:t>
            </a:r>
            <a:r>
              <a:rPr lang="ru-RU" b="1" dirty="0">
                <a:latin typeface="Cambria" panose="02040503050406030204" pitchFamily="18" charset="0"/>
              </a:rPr>
              <a:t>аппарата и малой авиации (самолет ЯК-12).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809" y="3619249"/>
            <a:ext cx="4876191" cy="32523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792163"/>
            <a:ext cx="4969766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57324"/>
            <a:ext cx="5098524" cy="3400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52413"/>
            <a:ext cx="82912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52413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Оповещение населения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28"/>
            <a:ext cx="829128" cy="9937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97" y="1456600"/>
            <a:ext cx="6191145" cy="3528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831228"/>
            <a:ext cx="8784976" cy="6767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5035480"/>
            <a:ext cx="2490203" cy="1535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487308"/>
            <a:ext cx="266429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847" y="265906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Лесотехнические мероприятия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3" name="Рисунок 2" descr="23870036_belg1999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90488"/>
            <a:ext cx="720725" cy="89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3" y="1268760"/>
            <a:ext cx="3796598" cy="2532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3590790"/>
            <a:ext cx="4072481" cy="2286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479" y="953251"/>
            <a:ext cx="2042337" cy="3621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285" y="2345521"/>
            <a:ext cx="2030144" cy="36091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4653136"/>
            <a:ext cx="3296839" cy="209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2413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Информационно-профилактическая работа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718" y="906086"/>
            <a:ext cx="4896544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356992"/>
            <a:ext cx="4752528" cy="2666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83" y="3858414"/>
            <a:ext cx="4680520" cy="2882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52413"/>
            <a:ext cx="82912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689299"/>
              </p:ext>
            </p:extLst>
          </p:nvPr>
        </p:nvGraphicFramePr>
        <p:xfrm>
          <a:off x="542925" y="1200150"/>
          <a:ext cx="8181975" cy="465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Документ" r:id="rId3" imgW="9860715" imgH="5627252" progId="Word.Document.12">
                  <p:embed/>
                </p:oleObj>
              </mc:Choice>
              <mc:Fallback>
                <p:oleObj name="Документ" r:id="rId3" imgW="9860715" imgH="56272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925" y="1200150"/>
                        <a:ext cx="8181975" cy="465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252413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Организация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взаимодействия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88" y="237071"/>
            <a:ext cx="82912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9" descr="заставка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3400" y="3800475"/>
            <a:ext cx="171450" cy="360363"/>
          </a:xfrm>
          <a:prstGeom prst="rect">
            <a:avLst/>
          </a:prstGeom>
          <a:noFill/>
          <a:ln w="3175">
            <a:noFill/>
            <a:prstDash val="lgDash"/>
            <a:miter lim="800000"/>
            <a:headEnd/>
            <a:tailEnd/>
          </a:ln>
        </p:spPr>
        <p:txBody>
          <a:bodyPr wrap="none" lIns="86400" tIns="43200" rIns="86400" bIns="4320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7924800" y="6553200"/>
            <a:ext cx="1219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796" name="WordArt 10"/>
          <p:cNvSpPr>
            <a:spLocks noChangeArrowheads="1" noChangeShapeType="1" noTextEdit="1"/>
          </p:cNvSpPr>
          <p:nvPr/>
        </p:nvSpPr>
        <p:spPr bwMode="auto">
          <a:xfrm>
            <a:off x="323528" y="1628799"/>
            <a:ext cx="8352928" cy="165618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+mn-ea"/>
                <a:cs typeface="Arial" charset="0"/>
              </a:rPr>
              <a:t>Благодарю за </a:t>
            </a:r>
            <a:r>
              <a:rPr kumimoji="0" lang="ru-RU" sz="3600" b="0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+mn-ea"/>
                <a:cs typeface="Arial" charset="0"/>
              </a:rPr>
              <a:t>внимание </a:t>
            </a:r>
            <a:r>
              <a:rPr kumimoji="0" lang="ru-RU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/>
                <a:ea typeface="+mn-ea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05251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753225" y="-12549188"/>
            <a:ext cx="6794500" cy="958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52413"/>
            <a:ext cx="9144000" cy="8001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                    Постановление администрации города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Белгорода от № «Об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обеспечении первичных мер пожарной безопасности </a:t>
            </a:r>
          </a:p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на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территории города Белгорода»</a:t>
            </a:r>
          </a:p>
        </p:txBody>
      </p:sp>
      <p:pic>
        <p:nvPicPr>
          <p:cNvPr id="8" name="Рисунок 7" descr="23870036_belg1999_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260350"/>
            <a:ext cx="720725" cy="890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378074"/>
            <a:ext cx="4018418" cy="5210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1378074"/>
            <a:ext cx="3704759" cy="52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28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52413"/>
            <a:ext cx="9144000" cy="8001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      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Паспорт городского округа «Город Белгород» подверженного угрозе лесных и ландшафтных (природных) пожаров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3" name="Рисунок 2" descr="23870036_belg1999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260350"/>
            <a:ext cx="720725" cy="890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5" y="1150938"/>
            <a:ext cx="4201580" cy="55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753225" y="-12549188"/>
            <a:ext cx="6794500" cy="958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52413"/>
            <a:ext cx="9144000" cy="8001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Распоряжение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администрации города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Белгорода от 18.03.2021 г. № 252 «О подготовке городского округа «Город Белгород» к летнему пожароопасному сезону 2021 года»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8" name="Рисунок 7" descr="23870036_belg1999_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260350"/>
            <a:ext cx="720725" cy="890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88" y="1484784"/>
            <a:ext cx="3574034" cy="49767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90305" y="1422463"/>
            <a:ext cx="3573760" cy="47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78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683568" y="818037"/>
            <a:ext cx="4680520" cy="318702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5199" y="90488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Заседание городской КЧС и ОПБ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8" name="Рисунок 7" descr="23870036_belg1999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35" y="-38739"/>
            <a:ext cx="720725" cy="89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1" y="981076"/>
            <a:ext cx="8117877" cy="54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TextBox 393"/>
          <p:cNvSpPr txBox="1">
            <a:spLocks noChangeArrowheads="1"/>
          </p:cNvSpPr>
          <p:nvPr/>
        </p:nvSpPr>
        <p:spPr bwMode="auto">
          <a:xfrm>
            <a:off x="6128803" y="350035"/>
            <a:ext cx="2637700" cy="100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195" tIns="44597" rIns="89195" bIns="44597">
            <a:spAutoFit/>
          </a:bodyPr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r>
              <a:rPr lang="ru-RU" sz="1572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УТВЕРЖДАЮ</a:t>
            </a:r>
          </a:p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r>
              <a:rPr lang="ru-RU" sz="1088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Заместитель главы администрации города по безопасности</a:t>
            </a:r>
          </a:p>
          <a:p>
            <a:pPr algn="r" defTabSz="552938" fontAlgn="base">
              <a:spcBef>
                <a:spcPct val="0"/>
              </a:spcBef>
              <a:spcAft>
                <a:spcPct val="0"/>
              </a:spcAft>
            </a:pPr>
            <a:r>
              <a:rPr lang="ru-RU" sz="1209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Г.М. </a:t>
            </a:r>
            <a:r>
              <a:rPr lang="ru-RU" sz="1209" dirty="0" err="1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Цонев</a:t>
            </a:r>
            <a:endParaRPr lang="ru-RU" sz="1451" dirty="0">
              <a:solidFill>
                <a:prstClr val="black"/>
              </a:solidFill>
              <a:latin typeface="Impact" pitchFamily="34" charset="0"/>
              <a:cs typeface="Times New Roman" pitchFamily="18" charset="0"/>
            </a:endParaRPr>
          </a:p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r>
              <a:rPr lang="ru-RU" sz="968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 «   14   » марта 2021 года      </a:t>
            </a:r>
          </a:p>
        </p:txBody>
      </p:sp>
      <p:pic>
        <p:nvPicPr>
          <p:cNvPr id="2050" name="Picture 141"/>
          <p:cNvPicPr>
            <a:picLocks noChangeAspect="1" noChangeArrowheads="1"/>
          </p:cNvPicPr>
          <p:nvPr/>
        </p:nvPicPr>
        <p:blipFill>
          <a:blip r:embed="rId3"/>
          <a:srcRect l="12814" t="7776" r="17007" b="5266"/>
          <a:stretch>
            <a:fillRect/>
          </a:stretch>
        </p:blipFill>
        <p:spPr bwMode="auto">
          <a:xfrm>
            <a:off x="168234" y="1853290"/>
            <a:ext cx="8605497" cy="466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Полилиния 67"/>
          <p:cNvSpPr/>
          <p:nvPr/>
        </p:nvSpPr>
        <p:spPr>
          <a:xfrm rot="3081473" flipV="1">
            <a:off x="7023116" y="5281730"/>
            <a:ext cx="401583" cy="531417"/>
          </a:xfrm>
          <a:custGeom>
            <a:avLst/>
            <a:gdLst>
              <a:gd name="connsiteX0" fmla="*/ 760300 w 900479"/>
              <a:gd name="connsiteY0" fmla="*/ 192159 h 512878"/>
              <a:gd name="connsiteX1" fmla="*/ 807596 w 900479"/>
              <a:gd name="connsiteY1" fmla="*/ 444408 h 512878"/>
              <a:gd name="connsiteX2" fmla="*/ 776065 w 900479"/>
              <a:gd name="connsiteY2" fmla="*/ 460173 h 512878"/>
              <a:gd name="connsiteX3" fmla="*/ 665707 w 900479"/>
              <a:gd name="connsiteY3" fmla="*/ 507470 h 512878"/>
              <a:gd name="connsiteX4" fmla="*/ 539583 w 900479"/>
              <a:gd name="connsiteY4" fmla="*/ 475939 h 512878"/>
              <a:gd name="connsiteX5" fmla="*/ 492286 w 900479"/>
              <a:gd name="connsiteY5" fmla="*/ 428642 h 512878"/>
              <a:gd name="connsiteX6" fmla="*/ 350396 w 900479"/>
              <a:gd name="connsiteY6" fmla="*/ 381345 h 512878"/>
              <a:gd name="connsiteX7" fmla="*/ 271569 w 900479"/>
              <a:gd name="connsiteY7" fmla="*/ 349814 h 512878"/>
              <a:gd name="connsiteX8" fmla="*/ 161210 w 900479"/>
              <a:gd name="connsiteY8" fmla="*/ 318283 h 512878"/>
              <a:gd name="connsiteX9" fmla="*/ 129679 w 900479"/>
              <a:gd name="connsiteY9" fmla="*/ 302518 h 512878"/>
              <a:gd name="connsiteX10" fmla="*/ 19321 w 900479"/>
              <a:gd name="connsiteY10" fmla="*/ 192159 h 512878"/>
              <a:gd name="connsiteX11" fmla="*/ 176976 w 900479"/>
              <a:gd name="connsiteY11" fmla="*/ 129097 h 512878"/>
              <a:gd name="connsiteX12" fmla="*/ 240038 w 900479"/>
              <a:gd name="connsiteY12" fmla="*/ 113332 h 512878"/>
              <a:gd name="connsiteX13" fmla="*/ 240038 w 900479"/>
              <a:gd name="connsiteY13" fmla="*/ 113332 h 512878"/>
              <a:gd name="connsiteX14" fmla="*/ 381927 w 900479"/>
              <a:gd name="connsiteY14" fmla="*/ 2973 h 512878"/>
              <a:gd name="connsiteX15" fmla="*/ 444990 w 900479"/>
              <a:gd name="connsiteY15" fmla="*/ 2973 h 512878"/>
              <a:gd name="connsiteX16" fmla="*/ 523817 w 900479"/>
              <a:gd name="connsiteY16" fmla="*/ 34504 h 512878"/>
              <a:gd name="connsiteX17" fmla="*/ 571114 w 900479"/>
              <a:gd name="connsiteY17" fmla="*/ 50270 h 512878"/>
              <a:gd name="connsiteX18" fmla="*/ 618410 w 900479"/>
              <a:gd name="connsiteY18" fmla="*/ 81801 h 512878"/>
              <a:gd name="connsiteX19" fmla="*/ 728769 w 900479"/>
              <a:gd name="connsiteY19" fmla="*/ 144863 h 51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0479" h="512878">
                <a:moveTo>
                  <a:pt x="760300" y="192159"/>
                </a:moveTo>
                <a:cubicBezTo>
                  <a:pt x="812007" y="336938"/>
                  <a:pt x="900479" y="374745"/>
                  <a:pt x="807596" y="444408"/>
                </a:cubicBezTo>
                <a:cubicBezTo>
                  <a:pt x="798195" y="451459"/>
                  <a:pt x="786575" y="454918"/>
                  <a:pt x="776065" y="460173"/>
                </a:cubicBezTo>
                <a:cubicBezTo>
                  <a:pt x="688226" y="512878"/>
                  <a:pt x="727881" y="507470"/>
                  <a:pt x="665707" y="507470"/>
                </a:cubicBezTo>
                <a:cubicBezTo>
                  <a:pt x="623666" y="496960"/>
                  <a:pt x="578343" y="495319"/>
                  <a:pt x="539583" y="475939"/>
                </a:cubicBezTo>
                <a:cubicBezTo>
                  <a:pt x="436244" y="424269"/>
                  <a:pt x="546108" y="428642"/>
                  <a:pt x="492286" y="428642"/>
                </a:cubicBezTo>
                <a:lnTo>
                  <a:pt x="350396" y="381345"/>
                </a:lnTo>
                <a:cubicBezTo>
                  <a:pt x="291950" y="361863"/>
                  <a:pt x="317965" y="373013"/>
                  <a:pt x="271569" y="349814"/>
                </a:cubicBezTo>
                <a:cubicBezTo>
                  <a:pt x="231697" y="339846"/>
                  <a:pt x="198911" y="333363"/>
                  <a:pt x="161210" y="318283"/>
                </a:cubicBezTo>
                <a:cubicBezTo>
                  <a:pt x="150300" y="313919"/>
                  <a:pt x="140189" y="307773"/>
                  <a:pt x="129679" y="302518"/>
                </a:cubicBezTo>
                <a:cubicBezTo>
                  <a:pt x="0" y="246940"/>
                  <a:pt x="19321" y="295243"/>
                  <a:pt x="19321" y="192159"/>
                </a:cubicBezTo>
                <a:cubicBezTo>
                  <a:pt x="71873" y="171138"/>
                  <a:pt x="123673" y="148133"/>
                  <a:pt x="176976" y="129097"/>
                </a:cubicBezTo>
                <a:cubicBezTo>
                  <a:pt x="197381" y="121809"/>
                  <a:pt x="240038" y="113332"/>
                  <a:pt x="240038" y="113332"/>
                </a:cubicBezTo>
                <a:lnTo>
                  <a:pt x="240038" y="113332"/>
                </a:lnTo>
                <a:cubicBezTo>
                  <a:pt x="292952" y="60418"/>
                  <a:pt x="312240" y="12929"/>
                  <a:pt x="381927" y="2973"/>
                </a:cubicBezTo>
                <a:cubicBezTo>
                  <a:pt x="402737" y="0"/>
                  <a:pt x="423969" y="2973"/>
                  <a:pt x="444990" y="2973"/>
                </a:cubicBezTo>
                <a:cubicBezTo>
                  <a:pt x="471266" y="13483"/>
                  <a:pt x="497319" y="24567"/>
                  <a:pt x="523817" y="34504"/>
                </a:cubicBezTo>
                <a:cubicBezTo>
                  <a:pt x="539377" y="40339"/>
                  <a:pt x="556250" y="42838"/>
                  <a:pt x="571114" y="50270"/>
                </a:cubicBezTo>
                <a:cubicBezTo>
                  <a:pt x="588061" y="58744"/>
                  <a:pt x="618410" y="81801"/>
                  <a:pt x="618410" y="81801"/>
                </a:cubicBezTo>
                <a:cubicBezTo>
                  <a:pt x="724151" y="117048"/>
                  <a:pt x="698139" y="83604"/>
                  <a:pt x="728769" y="144863"/>
                </a:cubicBezTo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6524473" y="5728185"/>
            <a:ext cx="520115" cy="524978"/>
          </a:xfrm>
          <a:custGeom>
            <a:avLst/>
            <a:gdLst>
              <a:gd name="connsiteX0" fmla="*/ 372066 w 532579"/>
              <a:gd name="connsiteY0" fmla="*/ 433978 h 433978"/>
              <a:gd name="connsiteX1" fmla="*/ 214411 w 532579"/>
              <a:gd name="connsiteY1" fmla="*/ 355150 h 433978"/>
              <a:gd name="connsiteX2" fmla="*/ 182879 w 532579"/>
              <a:gd name="connsiteY2" fmla="*/ 323619 h 433978"/>
              <a:gd name="connsiteX3" fmla="*/ 182879 w 532579"/>
              <a:gd name="connsiteY3" fmla="*/ 292088 h 433978"/>
              <a:gd name="connsiteX4" fmla="*/ 56755 w 532579"/>
              <a:gd name="connsiteY4" fmla="*/ 244792 h 433978"/>
              <a:gd name="connsiteX5" fmla="*/ 9459 w 532579"/>
              <a:gd name="connsiteY5" fmla="*/ 150198 h 433978"/>
              <a:gd name="connsiteX6" fmla="*/ 88286 w 532579"/>
              <a:gd name="connsiteY6" fmla="*/ 39840 h 433978"/>
              <a:gd name="connsiteX7" fmla="*/ 104052 w 532579"/>
              <a:gd name="connsiteY7" fmla="*/ 24074 h 433978"/>
              <a:gd name="connsiteX8" fmla="*/ 230176 w 532579"/>
              <a:gd name="connsiteY8" fmla="*/ 8309 h 433978"/>
              <a:gd name="connsiteX9" fmla="*/ 277473 w 532579"/>
              <a:gd name="connsiteY9" fmla="*/ 24074 h 433978"/>
              <a:gd name="connsiteX10" fmla="*/ 309004 w 532579"/>
              <a:gd name="connsiteY10" fmla="*/ 71371 h 433978"/>
              <a:gd name="connsiteX11" fmla="*/ 372066 w 532579"/>
              <a:gd name="connsiteY11" fmla="*/ 150198 h 433978"/>
              <a:gd name="connsiteX12" fmla="*/ 466659 w 532579"/>
              <a:gd name="connsiteY12" fmla="*/ 229026 h 433978"/>
              <a:gd name="connsiteX13" fmla="*/ 498190 w 532579"/>
              <a:gd name="connsiteY13" fmla="*/ 229026 h 433978"/>
              <a:gd name="connsiteX14" fmla="*/ 529721 w 532579"/>
              <a:gd name="connsiteY14" fmla="*/ 292088 h 433978"/>
              <a:gd name="connsiteX15" fmla="*/ 482424 w 532579"/>
              <a:gd name="connsiteY15" fmla="*/ 386681 h 433978"/>
              <a:gd name="connsiteX16" fmla="*/ 450893 w 532579"/>
              <a:gd name="connsiteY16" fmla="*/ 386681 h 433978"/>
              <a:gd name="connsiteX17" fmla="*/ 372066 w 532579"/>
              <a:gd name="connsiteY17" fmla="*/ 433978 h 43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2579" h="433978">
                <a:moveTo>
                  <a:pt x="372066" y="433978"/>
                </a:moveTo>
                <a:cubicBezTo>
                  <a:pt x="319514" y="407702"/>
                  <a:pt x="265162" y="384755"/>
                  <a:pt x="214411" y="355150"/>
                </a:cubicBezTo>
                <a:cubicBezTo>
                  <a:pt x="201572" y="347660"/>
                  <a:pt x="189527" y="336914"/>
                  <a:pt x="182879" y="323619"/>
                </a:cubicBezTo>
                <a:cubicBezTo>
                  <a:pt x="178179" y="314218"/>
                  <a:pt x="182879" y="302598"/>
                  <a:pt x="182879" y="292088"/>
                </a:cubicBezTo>
                <a:cubicBezTo>
                  <a:pt x="73624" y="273879"/>
                  <a:pt x="110889" y="298926"/>
                  <a:pt x="56755" y="244792"/>
                </a:cubicBezTo>
                <a:cubicBezTo>
                  <a:pt x="40990" y="213261"/>
                  <a:pt x="12386" y="185329"/>
                  <a:pt x="9459" y="150198"/>
                </a:cubicBezTo>
                <a:cubicBezTo>
                  <a:pt x="0" y="36685"/>
                  <a:pt x="32581" y="67692"/>
                  <a:pt x="88286" y="39840"/>
                </a:cubicBezTo>
                <a:cubicBezTo>
                  <a:pt x="94934" y="36516"/>
                  <a:pt x="98797" y="29329"/>
                  <a:pt x="104052" y="24074"/>
                </a:cubicBezTo>
                <a:cubicBezTo>
                  <a:pt x="176276" y="0"/>
                  <a:pt x="134730" y="8309"/>
                  <a:pt x="230176" y="8309"/>
                </a:cubicBezTo>
                <a:cubicBezTo>
                  <a:pt x="245942" y="13564"/>
                  <a:pt x="264496" y="13693"/>
                  <a:pt x="277473" y="24074"/>
                </a:cubicBezTo>
                <a:cubicBezTo>
                  <a:pt x="292269" y="35911"/>
                  <a:pt x="296874" y="56815"/>
                  <a:pt x="309004" y="71371"/>
                </a:cubicBezTo>
                <a:cubicBezTo>
                  <a:pt x="378512" y="154781"/>
                  <a:pt x="339001" y="84070"/>
                  <a:pt x="372066" y="150198"/>
                </a:cubicBezTo>
                <a:cubicBezTo>
                  <a:pt x="398325" y="176458"/>
                  <a:pt x="430075" y="214392"/>
                  <a:pt x="466659" y="229026"/>
                </a:cubicBezTo>
                <a:cubicBezTo>
                  <a:pt x="476418" y="232929"/>
                  <a:pt x="487680" y="229026"/>
                  <a:pt x="498190" y="229026"/>
                </a:cubicBezTo>
                <a:cubicBezTo>
                  <a:pt x="508700" y="250047"/>
                  <a:pt x="526397" y="268822"/>
                  <a:pt x="529721" y="292088"/>
                </a:cubicBezTo>
                <a:cubicBezTo>
                  <a:pt x="532579" y="312094"/>
                  <a:pt x="495108" y="377168"/>
                  <a:pt x="482424" y="386681"/>
                </a:cubicBezTo>
                <a:cubicBezTo>
                  <a:pt x="474016" y="392987"/>
                  <a:pt x="461403" y="386681"/>
                  <a:pt x="450893" y="386681"/>
                </a:cubicBezTo>
                <a:lnTo>
                  <a:pt x="372066" y="433978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5501641" y="4476283"/>
            <a:ext cx="342966" cy="428976"/>
          </a:xfrm>
          <a:custGeom>
            <a:avLst/>
            <a:gdLst>
              <a:gd name="connsiteX0" fmla="*/ 202935 w 567204"/>
              <a:gd name="connsiteY0" fmla="*/ 0 h 709449"/>
              <a:gd name="connsiteX1" fmla="*/ 92577 w 567204"/>
              <a:gd name="connsiteY1" fmla="*/ 78828 h 709449"/>
              <a:gd name="connsiteX2" fmla="*/ 124108 w 567204"/>
              <a:gd name="connsiteY2" fmla="*/ 94593 h 709449"/>
              <a:gd name="connsiteX3" fmla="*/ 360590 w 567204"/>
              <a:gd name="connsiteY3" fmla="*/ 283780 h 709449"/>
              <a:gd name="connsiteX4" fmla="*/ 470949 w 567204"/>
              <a:gd name="connsiteY4" fmla="*/ 472966 h 709449"/>
              <a:gd name="connsiteX5" fmla="*/ 470949 w 567204"/>
              <a:gd name="connsiteY5" fmla="*/ 488731 h 709449"/>
              <a:gd name="connsiteX6" fmla="*/ 439418 w 567204"/>
              <a:gd name="connsiteY6" fmla="*/ 599090 h 709449"/>
              <a:gd name="connsiteX7" fmla="*/ 455183 w 567204"/>
              <a:gd name="connsiteY7" fmla="*/ 709449 h 709449"/>
              <a:gd name="connsiteX8" fmla="*/ 455183 w 567204"/>
              <a:gd name="connsiteY8" fmla="*/ 709449 h 709449"/>
              <a:gd name="connsiteX9" fmla="*/ 534011 w 567204"/>
              <a:gd name="connsiteY9" fmla="*/ 614855 h 709449"/>
              <a:gd name="connsiteX10" fmla="*/ 565542 w 567204"/>
              <a:gd name="connsiteY10" fmla="*/ 504497 h 709449"/>
              <a:gd name="connsiteX11" fmla="*/ 565542 w 567204"/>
              <a:gd name="connsiteY11" fmla="*/ 362607 h 709449"/>
              <a:gd name="connsiteX12" fmla="*/ 534011 w 567204"/>
              <a:gd name="connsiteY12" fmla="*/ 220717 h 709449"/>
              <a:gd name="connsiteX13" fmla="*/ 502480 w 567204"/>
              <a:gd name="connsiteY13" fmla="*/ 204952 h 709449"/>
              <a:gd name="connsiteX14" fmla="*/ 407887 w 567204"/>
              <a:gd name="connsiteY14" fmla="*/ 110359 h 709449"/>
              <a:gd name="connsiteX15" fmla="*/ 313294 w 567204"/>
              <a:gd name="connsiteY15" fmla="*/ 63062 h 709449"/>
              <a:gd name="connsiteX16" fmla="*/ 202935 w 567204"/>
              <a:gd name="connsiteY16" fmla="*/ 0 h 70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7204" h="709449">
                <a:moveTo>
                  <a:pt x="202935" y="0"/>
                </a:moveTo>
                <a:cubicBezTo>
                  <a:pt x="1191" y="80698"/>
                  <a:pt x="0" y="41797"/>
                  <a:pt x="92577" y="78828"/>
                </a:cubicBezTo>
                <a:cubicBezTo>
                  <a:pt x="103487" y="83192"/>
                  <a:pt x="113598" y="89338"/>
                  <a:pt x="124108" y="94593"/>
                </a:cubicBezTo>
                <a:cubicBezTo>
                  <a:pt x="350669" y="272606"/>
                  <a:pt x="278666" y="201851"/>
                  <a:pt x="360590" y="283780"/>
                </a:cubicBezTo>
                <a:cubicBezTo>
                  <a:pt x="418237" y="370250"/>
                  <a:pt x="450704" y="391988"/>
                  <a:pt x="470949" y="472966"/>
                </a:cubicBezTo>
                <a:cubicBezTo>
                  <a:pt x="472224" y="478064"/>
                  <a:pt x="470949" y="483476"/>
                  <a:pt x="470949" y="488731"/>
                </a:cubicBezTo>
                <a:cubicBezTo>
                  <a:pt x="432367" y="565894"/>
                  <a:pt x="439418" y="528291"/>
                  <a:pt x="439418" y="599090"/>
                </a:cubicBezTo>
                <a:cubicBezTo>
                  <a:pt x="456047" y="698867"/>
                  <a:pt x="455183" y="661717"/>
                  <a:pt x="455183" y="709449"/>
                </a:cubicBezTo>
                <a:lnTo>
                  <a:pt x="455183" y="709449"/>
                </a:lnTo>
                <a:cubicBezTo>
                  <a:pt x="553528" y="670110"/>
                  <a:pt x="534011" y="706217"/>
                  <a:pt x="534011" y="614855"/>
                </a:cubicBezTo>
                <a:cubicBezTo>
                  <a:pt x="567204" y="515277"/>
                  <a:pt x="565542" y="553499"/>
                  <a:pt x="565542" y="504497"/>
                </a:cubicBezTo>
                <a:lnTo>
                  <a:pt x="565542" y="362607"/>
                </a:lnTo>
                <a:cubicBezTo>
                  <a:pt x="564819" y="358268"/>
                  <a:pt x="550645" y="242896"/>
                  <a:pt x="534011" y="220717"/>
                </a:cubicBezTo>
                <a:cubicBezTo>
                  <a:pt x="526960" y="211316"/>
                  <a:pt x="512990" y="210207"/>
                  <a:pt x="502480" y="204952"/>
                </a:cubicBezTo>
                <a:lnTo>
                  <a:pt x="407887" y="110359"/>
                </a:lnTo>
                <a:lnTo>
                  <a:pt x="313294" y="63062"/>
                </a:lnTo>
                <a:lnTo>
                  <a:pt x="202935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2840772" y="4674637"/>
            <a:ext cx="524304" cy="174298"/>
          </a:xfrm>
          <a:custGeom>
            <a:avLst/>
            <a:gdLst>
              <a:gd name="connsiteX0" fmla="*/ 867104 w 867104"/>
              <a:gd name="connsiteY0" fmla="*/ 50332 h 288258"/>
              <a:gd name="connsiteX1" fmla="*/ 662152 w 867104"/>
              <a:gd name="connsiteY1" fmla="*/ 144925 h 288258"/>
              <a:gd name="connsiteX2" fmla="*/ 614855 w 867104"/>
              <a:gd name="connsiteY2" fmla="*/ 160690 h 288258"/>
              <a:gd name="connsiteX3" fmla="*/ 583324 w 867104"/>
              <a:gd name="connsiteY3" fmla="*/ 160690 h 288258"/>
              <a:gd name="connsiteX4" fmla="*/ 394138 w 867104"/>
              <a:gd name="connsiteY4" fmla="*/ 207987 h 288258"/>
              <a:gd name="connsiteX5" fmla="*/ 283779 w 867104"/>
              <a:gd name="connsiteY5" fmla="*/ 223752 h 288258"/>
              <a:gd name="connsiteX6" fmla="*/ 236483 w 867104"/>
              <a:gd name="connsiteY6" fmla="*/ 239518 h 288258"/>
              <a:gd name="connsiteX7" fmla="*/ 126124 w 867104"/>
              <a:gd name="connsiteY7" fmla="*/ 255283 h 288258"/>
              <a:gd name="connsiteX8" fmla="*/ 126124 w 867104"/>
              <a:gd name="connsiteY8" fmla="*/ 255283 h 288258"/>
              <a:gd name="connsiteX9" fmla="*/ 0 w 867104"/>
              <a:gd name="connsiteY9" fmla="*/ 286814 h 288258"/>
              <a:gd name="connsiteX10" fmla="*/ 63062 w 867104"/>
              <a:gd name="connsiteY10" fmla="*/ 176456 h 288258"/>
              <a:gd name="connsiteX11" fmla="*/ 173421 w 867104"/>
              <a:gd name="connsiteY11" fmla="*/ 144925 h 288258"/>
              <a:gd name="connsiteX12" fmla="*/ 268014 w 867104"/>
              <a:gd name="connsiteY12" fmla="*/ 97628 h 288258"/>
              <a:gd name="connsiteX13" fmla="*/ 299545 w 867104"/>
              <a:gd name="connsiteY13" fmla="*/ 97628 h 288258"/>
              <a:gd name="connsiteX14" fmla="*/ 520262 w 867104"/>
              <a:gd name="connsiteY14" fmla="*/ 50332 h 288258"/>
              <a:gd name="connsiteX15" fmla="*/ 709448 w 867104"/>
              <a:gd name="connsiteY15" fmla="*/ 18801 h 288258"/>
              <a:gd name="connsiteX16" fmla="*/ 867104 w 867104"/>
              <a:gd name="connsiteY16" fmla="*/ 50332 h 28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7104" h="288258">
                <a:moveTo>
                  <a:pt x="867104" y="50332"/>
                </a:moveTo>
                <a:cubicBezTo>
                  <a:pt x="798787" y="81863"/>
                  <a:pt x="731086" y="114767"/>
                  <a:pt x="662152" y="144925"/>
                </a:cubicBezTo>
                <a:cubicBezTo>
                  <a:pt x="646927" y="151586"/>
                  <a:pt x="631151" y="157431"/>
                  <a:pt x="614855" y="160690"/>
                </a:cubicBezTo>
                <a:cubicBezTo>
                  <a:pt x="604549" y="162751"/>
                  <a:pt x="593834" y="160690"/>
                  <a:pt x="583324" y="160690"/>
                </a:cubicBezTo>
                <a:cubicBezTo>
                  <a:pt x="414146" y="194526"/>
                  <a:pt x="473603" y="168253"/>
                  <a:pt x="394138" y="207987"/>
                </a:cubicBezTo>
                <a:cubicBezTo>
                  <a:pt x="357352" y="213242"/>
                  <a:pt x="320217" y="216464"/>
                  <a:pt x="283779" y="223752"/>
                </a:cubicBezTo>
                <a:cubicBezTo>
                  <a:pt x="267484" y="227011"/>
                  <a:pt x="236483" y="239518"/>
                  <a:pt x="236483" y="239518"/>
                </a:cubicBezTo>
                <a:cubicBezTo>
                  <a:pt x="158126" y="259107"/>
                  <a:pt x="195089" y="255283"/>
                  <a:pt x="126124" y="255283"/>
                </a:cubicBezTo>
                <a:lnTo>
                  <a:pt x="126124" y="255283"/>
                </a:lnTo>
                <a:cubicBezTo>
                  <a:pt x="10713" y="288258"/>
                  <a:pt x="54024" y="286814"/>
                  <a:pt x="0" y="286814"/>
                </a:cubicBezTo>
                <a:cubicBezTo>
                  <a:pt x="37051" y="194186"/>
                  <a:pt x="11520" y="227998"/>
                  <a:pt x="63062" y="176456"/>
                </a:cubicBezTo>
                <a:cubicBezTo>
                  <a:pt x="162641" y="143263"/>
                  <a:pt x="124418" y="144925"/>
                  <a:pt x="173421" y="144925"/>
                </a:cubicBezTo>
                <a:cubicBezTo>
                  <a:pt x="213281" y="118351"/>
                  <a:pt x="221391" y="106953"/>
                  <a:pt x="268014" y="97628"/>
                </a:cubicBezTo>
                <a:cubicBezTo>
                  <a:pt x="278320" y="95567"/>
                  <a:pt x="289035" y="97628"/>
                  <a:pt x="299545" y="97628"/>
                </a:cubicBezTo>
                <a:cubicBezTo>
                  <a:pt x="466362" y="42023"/>
                  <a:pt x="391580" y="50332"/>
                  <a:pt x="520262" y="50332"/>
                </a:cubicBezTo>
                <a:cubicBezTo>
                  <a:pt x="620927" y="0"/>
                  <a:pt x="559822" y="18801"/>
                  <a:pt x="709448" y="18801"/>
                </a:cubicBezTo>
                <a:lnTo>
                  <a:pt x="867104" y="50332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2257563" y="3164972"/>
            <a:ext cx="608307" cy="240830"/>
          </a:xfrm>
          <a:custGeom>
            <a:avLst/>
            <a:gdLst>
              <a:gd name="connsiteX0" fmla="*/ 867568 w 867568"/>
              <a:gd name="connsiteY0" fmla="*/ 396199 h 396199"/>
              <a:gd name="connsiteX1" fmla="*/ 363071 w 867568"/>
              <a:gd name="connsiteY1" fmla="*/ 238544 h 396199"/>
              <a:gd name="connsiteX2" fmla="*/ 300009 w 867568"/>
              <a:gd name="connsiteY2" fmla="*/ 207013 h 396199"/>
              <a:gd name="connsiteX3" fmla="*/ 221181 w 867568"/>
              <a:gd name="connsiteY3" fmla="*/ 175482 h 396199"/>
              <a:gd name="connsiteX4" fmla="*/ 95057 w 867568"/>
              <a:gd name="connsiteY4" fmla="*/ 128185 h 396199"/>
              <a:gd name="connsiteX5" fmla="*/ 47761 w 867568"/>
              <a:gd name="connsiteY5" fmla="*/ 112419 h 396199"/>
              <a:gd name="connsiteX6" fmla="*/ 47761 w 867568"/>
              <a:gd name="connsiteY6" fmla="*/ 112419 h 396199"/>
              <a:gd name="connsiteX7" fmla="*/ 79292 w 867568"/>
              <a:gd name="connsiteY7" fmla="*/ 2061 h 396199"/>
              <a:gd name="connsiteX8" fmla="*/ 110823 w 867568"/>
              <a:gd name="connsiteY8" fmla="*/ 2061 h 396199"/>
              <a:gd name="connsiteX9" fmla="*/ 252712 w 867568"/>
              <a:gd name="connsiteY9" fmla="*/ 2061 h 396199"/>
              <a:gd name="connsiteX10" fmla="*/ 410368 w 867568"/>
              <a:gd name="connsiteY10" fmla="*/ 49357 h 396199"/>
              <a:gd name="connsiteX11" fmla="*/ 457664 w 867568"/>
              <a:gd name="connsiteY11" fmla="*/ 65123 h 396199"/>
              <a:gd name="connsiteX12" fmla="*/ 615319 w 867568"/>
              <a:gd name="connsiteY12" fmla="*/ 175482 h 396199"/>
              <a:gd name="connsiteX13" fmla="*/ 662616 w 867568"/>
              <a:gd name="connsiteY13" fmla="*/ 207013 h 396199"/>
              <a:gd name="connsiteX14" fmla="*/ 725678 w 867568"/>
              <a:gd name="connsiteY14" fmla="*/ 254309 h 396199"/>
              <a:gd name="connsiteX15" fmla="*/ 772974 w 867568"/>
              <a:gd name="connsiteY15" fmla="*/ 270075 h 396199"/>
              <a:gd name="connsiteX16" fmla="*/ 836037 w 867568"/>
              <a:gd name="connsiteY16" fmla="*/ 333137 h 396199"/>
              <a:gd name="connsiteX17" fmla="*/ 867568 w 867568"/>
              <a:gd name="connsiteY17" fmla="*/ 396199 h 39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7568" h="396199">
                <a:moveTo>
                  <a:pt x="867568" y="396199"/>
                </a:moveTo>
                <a:cubicBezTo>
                  <a:pt x="371700" y="252237"/>
                  <a:pt x="498792" y="374257"/>
                  <a:pt x="363071" y="238544"/>
                </a:cubicBezTo>
                <a:cubicBezTo>
                  <a:pt x="342050" y="228034"/>
                  <a:pt x="321611" y="216271"/>
                  <a:pt x="300009" y="207013"/>
                </a:cubicBezTo>
                <a:cubicBezTo>
                  <a:pt x="163621" y="148561"/>
                  <a:pt x="322689" y="226234"/>
                  <a:pt x="221181" y="175482"/>
                </a:cubicBezTo>
                <a:lnTo>
                  <a:pt x="95057" y="128185"/>
                </a:lnTo>
                <a:cubicBezTo>
                  <a:pt x="79439" y="122506"/>
                  <a:pt x="47761" y="112419"/>
                  <a:pt x="47761" y="112419"/>
                </a:cubicBezTo>
                <a:lnTo>
                  <a:pt x="47761" y="112419"/>
                </a:lnTo>
                <a:cubicBezTo>
                  <a:pt x="32474" y="20699"/>
                  <a:pt x="0" y="17919"/>
                  <a:pt x="79292" y="2061"/>
                </a:cubicBezTo>
                <a:cubicBezTo>
                  <a:pt x="89598" y="0"/>
                  <a:pt x="100313" y="2061"/>
                  <a:pt x="110823" y="2061"/>
                </a:cubicBezTo>
                <a:lnTo>
                  <a:pt x="252712" y="2061"/>
                </a:lnTo>
                <a:cubicBezTo>
                  <a:pt x="348013" y="25886"/>
                  <a:pt x="295226" y="10976"/>
                  <a:pt x="410368" y="49357"/>
                </a:cubicBezTo>
                <a:lnTo>
                  <a:pt x="457664" y="65123"/>
                </a:lnTo>
                <a:lnTo>
                  <a:pt x="615319" y="175482"/>
                </a:lnTo>
                <a:cubicBezTo>
                  <a:pt x="630898" y="186267"/>
                  <a:pt x="662616" y="207013"/>
                  <a:pt x="662616" y="207013"/>
                </a:cubicBezTo>
                <a:cubicBezTo>
                  <a:pt x="683637" y="222778"/>
                  <a:pt x="702864" y="241273"/>
                  <a:pt x="725678" y="254309"/>
                </a:cubicBezTo>
                <a:cubicBezTo>
                  <a:pt x="740107" y="262554"/>
                  <a:pt x="772974" y="270075"/>
                  <a:pt x="772974" y="270075"/>
                </a:cubicBezTo>
                <a:cubicBezTo>
                  <a:pt x="840241" y="320524"/>
                  <a:pt x="836037" y="291095"/>
                  <a:pt x="836037" y="333137"/>
                </a:cubicBezTo>
                <a:lnTo>
                  <a:pt x="867568" y="396199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1" name="Text Box 41"/>
          <p:cNvSpPr txBox="1">
            <a:spLocks noChangeArrowheads="1"/>
          </p:cNvSpPr>
          <p:nvPr/>
        </p:nvSpPr>
        <p:spPr bwMode="auto">
          <a:xfrm>
            <a:off x="166063" y="1408413"/>
            <a:ext cx="8768679" cy="5433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89195" tIns="44597" rIns="89195" bIns="44597" anchor="ctr"/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77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КАРТА</a:t>
            </a:r>
            <a:r>
              <a:rPr lang="ru-RU" sz="1209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 </a:t>
            </a:r>
          </a:p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51" dirty="0">
                <a:solidFill>
                  <a:prstClr val="black"/>
                </a:solidFill>
                <a:latin typeface="Impact" pitchFamily="34" charset="0"/>
                <a:cs typeface="Arial" charset="0"/>
              </a:rPr>
              <a:t>зон возможного риска возникновения очагов ландшафтных пожаров на территории г. Белгорода</a:t>
            </a:r>
          </a:p>
        </p:txBody>
      </p:sp>
      <p:sp>
        <p:nvSpPr>
          <p:cNvPr id="2052" name="Text Box 43"/>
          <p:cNvSpPr txBox="1">
            <a:spLocks noChangeArrowheads="1"/>
          </p:cNvSpPr>
          <p:nvPr/>
        </p:nvSpPr>
        <p:spPr bwMode="auto">
          <a:xfrm>
            <a:off x="3254058" y="227736"/>
            <a:ext cx="454033" cy="29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195" tIns="44597" rIns="89195" bIns="44597"/>
          <a:lstStyle/>
          <a:p>
            <a:pPr defTabSz="552938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88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97" name="Text Box 176"/>
          <p:cNvSpPr txBox="1">
            <a:spLocks noChangeArrowheads="1"/>
          </p:cNvSpPr>
          <p:nvPr/>
        </p:nvSpPr>
        <p:spPr bwMode="auto">
          <a:xfrm>
            <a:off x="3273257" y="279571"/>
            <a:ext cx="370521" cy="34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195" tIns="44597" rIns="89195" bIns="44597"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1088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100" name="TextBox 394"/>
          <p:cNvSpPr txBox="1">
            <a:spLocks noChangeArrowheads="1"/>
          </p:cNvSpPr>
          <p:nvPr/>
        </p:nvSpPr>
        <p:spPr bwMode="auto">
          <a:xfrm>
            <a:off x="2865870" y="6117769"/>
            <a:ext cx="4472095" cy="61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195" tIns="44597" rIns="89195" bIns="44597">
            <a:spAutoFit/>
          </a:bodyPr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  <a:tabLst>
                <a:tab pos="3145793" algn="l"/>
              </a:tabLst>
            </a:pPr>
            <a:r>
              <a:rPr lang="ru-RU" sz="1088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Начальник МКУ «Управление                                                                                                            ГОЧС города Белгорода»                                                                            В.В. Баранов                                                                                    </a:t>
            </a:r>
          </a:p>
          <a:p>
            <a:pPr algn="r" defTabSz="552938" fontAlgn="base">
              <a:spcBef>
                <a:spcPct val="0"/>
              </a:spcBef>
              <a:spcAft>
                <a:spcPct val="0"/>
              </a:spcAft>
              <a:tabLst>
                <a:tab pos="3145793" algn="l"/>
              </a:tabLst>
            </a:pPr>
            <a:r>
              <a:rPr lang="ru-RU" sz="1209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                      </a:t>
            </a:r>
          </a:p>
        </p:txBody>
      </p:sp>
      <p:sp>
        <p:nvSpPr>
          <p:cNvPr id="2101" name="Прямая соединительная линия 3"/>
          <p:cNvSpPr>
            <a:spLocks noChangeShapeType="1"/>
          </p:cNvSpPr>
          <p:nvPr/>
        </p:nvSpPr>
        <p:spPr bwMode="auto">
          <a:xfrm rot="21540000" flipH="1">
            <a:off x="227088" y="407595"/>
            <a:ext cx="110006" cy="6184034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 lIns="89195" tIns="44597" rIns="89195" bIns="44597"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102" name="Прямая соединительная линия 3"/>
          <p:cNvSpPr>
            <a:spLocks noChangeShapeType="1"/>
          </p:cNvSpPr>
          <p:nvPr/>
        </p:nvSpPr>
        <p:spPr bwMode="auto">
          <a:xfrm rot="21540000" flipH="1">
            <a:off x="8828396" y="326265"/>
            <a:ext cx="110318" cy="6265368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 lIns="89195" tIns="44597" rIns="89195" bIns="44597"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103" name="Прямая соединительная линия 1"/>
          <p:cNvSpPr>
            <a:spLocks noChangeShapeType="1"/>
          </p:cNvSpPr>
          <p:nvPr/>
        </p:nvSpPr>
        <p:spPr bwMode="auto">
          <a:xfrm flipV="1">
            <a:off x="302735" y="325780"/>
            <a:ext cx="8605497" cy="76838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 lIns="89195" tIns="44597" rIns="89195" bIns="44597"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104" name="Прямая соединительная линия 1"/>
          <p:cNvSpPr>
            <a:spLocks noChangeShapeType="1"/>
          </p:cNvSpPr>
          <p:nvPr/>
        </p:nvSpPr>
        <p:spPr bwMode="auto">
          <a:xfrm>
            <a:off x="302734" y="6572777"/>
            <a:ext cx="8605498" cy="10325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</p:spPr>
        <p:txBody>
          <a:bodyPr lIns="89195" tIns="44597" rIns="89195" bIns="44597"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185" name="Text Box 162"/>
          <p:cNvSpPr txBox="1">
            <a:spLocks noChangeArrowheads="1"/>
          </p:cNvSpPr>
          <p:nvPr/>
        </p:nvSpPr>
        <p:spPr bwMode="auto">
          <a:xfrm>
            <a:off x="2986042" y="3219449"/>
            <a:ext cx="189100" cy="2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4</a:t>
            </a:r>
          </a:p>
        </p:txBody>
      </p:sp>
      <p:sp>
        <p:nvSpPr>
          <p:cNvPr id="2217" name="TextBox 140"/>
          <p:cNvSpPr txBox="1">
            <a:spLocks noChangeArrowheads="1"/>
          </p:cNvSpPr>
          <p:nvPr/>
        </p:nvSpPr>
        <p:spPr bwMode="auto">
          <a:xfrm>
            <a:off x="3079702" y="5677321"/>
            <a:ext cx="2880925" cy="385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35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Мобильные группы состоят из:</a:t>
            </a:r>
          </a:p>
          <a:p>
            <a:pPr defTabSz="55293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635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 спасателей ПСО и ВСС МКУ «Управление ГОЧС города Белгорода» - 10 чел.</a:t>
            </a:r>
          </a:p>
          <a:p>
            <a:pPr defTabSz="55293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635" dirty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 казаков ДПК «Станица» – 4 чел.</a:t>
            </a:r>
          </a:p>
        </p:txBody>
      </p:sp>
      <p:sp>
        <p:nvSpPr>
          <p:cNvPr id="133" name="Овал 132"/>
          <p:cNvSpPr/>
          <p:nvPr/>
        </p:nvSpPr>
        <p:spPr bwMode="auto">
          <a:xfrm>
            <a:off x="3645698" y="4206524"/>
            <a:ext cx="288930" cy="2946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0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3" name="TextBox 133"/>
          <p:cNvSpPr txBox="1">
            <a:spLocks noChangeArrowheads="1"/>
          </p:cNvSpPr>
          <p:nvPr/>
        </p:nvSpPr>
        <p:spPr bwMode="auto">
          <a:xfrm>
            <a:off x="3588328" y="4204842"/>
            <a:ext cx="420964" cy="31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6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ПС</a:t>
            </a:r>
            <a:endParaRPr lang="ru-RU" sz="72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(ОС)</a:t>
            </a:r>
          </a:p>
        </p:txBody>
      </p:sp>
      <p:sp>
        <p:nvSpPr>
          <p:cNvPr id="90" name="Овал 89"/>
          <p:cNvSpPr/>
          <p:nvPr/>
        </p:nvSpPr>
        <p:spPr bwMode="auto">
          <a:xfrm>
            <a:off x="6096015" y="3384242"/>
            <a:ext cx="289890" cy="2946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0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28" name="TextBox 90"/>
          <p:cNvSpPr txBox="1">
            <a:spLocks noChangeArrowheads="1"/>
          </p:cNvSpPr>
          <p:nvPr/>
        </p:nvSpPr>
        <p:spPr bwMode="auto">
          <a:xfrm>
            <a:off x="6035973" y="3439959"/>
            <a:ext cx="409877" cy="20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ДПК</a:t>
            </a:r>
          </a:p>
        </p:txBody>
      </p:sp>
      <p:sp>
        <p:nvSpPr>
          <p:cNvPr id="2276" name="AutoShape 490"/>
          <p:cNvSpPr>
            <a:spLocks noChangeArrowheads="1"/>
          </p:cNvSpPr>
          <p:nvPr/>
        </p:nvSpPr>
        <p:spPr bwMode="auto">
          <a:xfrm>
            <a:off x="3016953" y="4465698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82" name="Text Box 496"/>
          <p:cNvSpPr txBox="1">
            <a:spLocks noChangeArrowheads="1"/>
          </p:cNvSpPr>
          <p:nvPr/>
        </p:nvSpPr>
        <p:spPr bwMode="auto">
          <a:xfrm>
            <a:off x="2989069" y="4514063"/>
            <a:ext cx="274157" cy="1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290" name="Text Box 504"/>
          <p:cNvSpPr txBox="1">
            <a:spLocks noChangeArrowheads="1"/>
          </p:cNvSpPr>
          <p:nvPr/>
        </p:nvSpPr>
        <p:spPr bwMode="auto">
          <a:xfrm>
            <a:off x="5476991" y="5399841"/>
            <a:ext cx="207338" cy="1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0" name="AutoShape 489"/>
          <p:cNvSpPr>
            <a:spLocks noChangeArrowheads="1"/>
          </p:cNvSpPr>
          <p:nvPr/>
        </p:nvSpPr>
        <p:spPr bwMode="auto">
          <a:xfrm>
            <a:off x="5695090" y="4465698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1" name="Text Box 506"/>
          <p:cNvSpPr txBox="1">
            <a:spLocks noChangeArrowheads="1"/>
          </p:cNvSpPr>
          <p:nvPr/>
        </p:nvSpPr>
        <p:spPr bwMode="auto">
          <a:xfrm>
            <a:off x="5695090" y="4508895"/>
            <a:ext cx="207338" cy="1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8" name="AutoShape 489"/>
          <p:cNvSpPr>
            <a:spLocks noChangeArrowheads="1"/>
          </p:cNvSpPr>
          <p:nvPr/>
        </p:nvSpPr>
        <p:spPr bwMode="auto">
          <a:xfrm>
            <a:off x="6348575" y="2798845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20" name="AutoShape 489"/>
          <p:cNvSpPr>
            <a:spLocks noChangeArrowheads="1"/>
          </p:cNvSpPr>
          <p:nvPr/>
        </p:nvSpPr>
        <p:spPr bwMode="auto">
          <a:xfrm>
            <a:off x="5494683" y="3438187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21" name="Text Box 506"/>
          <p:cNvSpPr txBox="1">
            <a:spLocks noChangeArrowheads="1"/>
          </p:cNvSpPr>
          <p:nvPr/>
        </p:nvSpPr>
        <p:spPr bwMode="auto">
          <a:xfrm>
            <a:off x="5471538" y="3491299"/>
            <a:ext cx="281781" cy="18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25" name="Text Box 162"/>
          <p:cNvSpPr txBox="1">
            <a:spLocks noChangeArrowheads="1"/>
          </p:cNvSpPr>
          <p:nvPr/>
        </p:nvSpPr>
        <p:spPr bwMode="auto">
          <a:xfrm>
            <a:off x="5781482" y="4292916"/>
            <a:ext cx="189100" cy="2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1</a:t>
            </a:r>
            <a:endParaRPr lang="ru-RU" sz="1209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32" name="Text Box 162"/>
          <p:cNvSpPr txBox="1">
            <a:spLocks noChangeArrowheads="1"/>
          </p:cNvSpPr>
          <p:nvPr/>
        </p:nvSpPr>
        <p:spPr bwMode="auto">
          <a:xfrm>
            <a:off x="3189736" y="5586880"/>
            <a:ext cx="275491" cy="2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endParaRPr lang="ru-RU" sz="1209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33" name="Text Box 162"/>
          <p:cNvSpPr txBox="1">
            <a:spLocks noChangeArrowheads="1"/>
          </p:cNvSpPr>
          <p:nvPr/>
        </p:nvSpPr>
        <p:spPr bwMode="auto">
          <a:xfrm>
            <a:off x="6947767" y="3990545"/>
            <a:ext cx="189100" cy="2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endParaRPr lang="ru-RU" sz="1209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36" name="AutoShape 489"/>
          <p:cNvSpPr>
            <a:spLocks noChangeArrowheads="1"/>
          </p:cNvSpPr>
          <p:nvPr/>
        </p:nvSpPr>
        <p:spPr bwMode="auto">
          <a:xfrm>
            <a:off x="2839696" y="3312686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37" name="Text Box 506"/>
          <p:cNvSpPr txBox="1">
            <a:spLocks noChangeArrowheads="1"/>
          </p:cNvSpPr>
          <p:nvPr/>
        </p:nvSpPr>
        <p:spPr bwMode="auto">
          <a:xfrm>
            <a:off x="2803983" y="3352162"/>
            <a:ext cx="421624" cy="15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38" name="Text Box 171"/>
          <p:cNvSpPr txBox="1">
            <a:spLocks noChangeArrowheads="1"/>
          </p:cNvSpPr>
          <p:nvPr/>
        </p:nvSpPr>
        <p:spPr bwMode="auto">
          <a:xfrm>
            <a:off x="6520787" y="5457294"/>
            <a:ext cx="277411" cy="25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3</a:t>
            </a:r>
          </a:p>
        </p:txBody>
      </p:sp>
      <p:sp>
        <p:nvSpPr>
          <p:cNvPr id="441" name="Text Box 171"/>
          <p:cNvSpPr txBox="1">
            <a:spLocks noChangeArrowheads="1"/>
          </p:cNvSpPr>
          <p:nvPr/>
        </p:nvSpPr>
        <p:spPr bwMode="auto">
          <a:xfrm>
            <a:off x="5334260" y="3393518"/>
            <a:ext cx="277411" cy="25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5</a:t>
            </a:r>
            <a:endParaRPr lang="ru-RU" sz="1209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47" name="Text Box 171"/>
          <p:cNvSpPr txBox="1">
            <a:spLocks noChangeArrowheads="1"/>
          </p:cNvSpPr>
          <p:nvPr/>
        </p:nvSpPr>
        <p:spPr bwMode="auto">
          <a:xfrm>
            <a:off x="3127697" y="4319233"/>
            <a:ext cx="196081" cy="24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cxnSp>
        <p:nvCxnSpPr>
          <p:cNvPr id="110" name="Прямая соединительная линия 109"/>
          <p:cNvCxnSpPr/>
          <p:nvPr/>
        </p:nvCxnSpPr>
        <p:spPr>
          <a:xfrm flipV="1">
            <a:off x="4555867" y="3606521"/>
            <a:ext cx="1532240" cy="2041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>
            <a:stCxn id="2217" idx="0"/>
          </p:cNvCxnSpPr>
          <p:nvPr/>
        </p:nvCxnSpPr>
        <p:spPr>
          <a:xfrm flipH="1" flipV="1">
            <a:off x="3874478" y="4501213"/>
            <a:ext cx="731750" cy="1176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Полилиния 76"/>
          <p:cNvSpPr/>
          <p:nvPr/>
        </p:nvSpPr>
        <p:spPr>
          <a:xfrm rot="16200000">
            <a:off x="6014116" y="2904702"/>
            <a:ext cx="412959" cy="503239"/>
          </a:xfrm>
          <a:custGeom>
            <a:avLst/>
            <a:gdLst>
              <a:gd name="connsiteX0" fmla="*/ 372066 w 532579"/>
              <a:gd name="connsiteY0" fmla="*/ 433978 h 433978"/>
              <a:gd name="connsiteX1" fmla="*/ 214411 w 532579"/>
              <a:gd name="connsiteY1" fmla="*/ 355150 h 433978"/>
              <a:gd name="connsiteX2" fmla="*/ 182879 w 532579"/>
              <a:gd name="connsiteY2" fmla="*/ 323619 h 433978"/>
              <a:gd name="connsiteX3" fmla="*/ 182879 w 532579"/>
              <a:gd name="connsiteY3" fmla="*/ 292088 h 433978"/>
              <a:gd name="connsiteX4" fmla="*/ 56755 w 532579"/>
              <a:gd name="connsiteY4" fmla="*/ 244792 h 433978"/>
              <a:gd name="connsiteX5" fmla="*/ 9459 w 532579"/>
              <a:gd name="connsiteY5" fmla="*/ 150198 h 433978"/>
              <a:gd name="connsiteX6" fmla="*/ 88286 w 532579"/>
              <a:gd name="connsiteY6" fmla="*/ 39840 h 433978"/>
              <a:gd name="connsiteX7" fmla="*/ 104052 w 532579"/>
              <a:gd name="connsiteY7" fmla="*/ 24074 h 433978"/>
              <a:gd name="connsiteX8" fmla="*/ 230176 w 532579"/>
              <a:gd name="connsiteY8" fmla="*/ 8309 h 433978"/>
              <a:gd name="connsiteX9" fmla="*/ 277473 w 532579"/>
              <a:gd name="connsiteY9" fmla="*/ 24074 h 433978"/>
              <a:gd name="connsiteX10" fmla="*/ 309004 w 532579"/>
              <a:gd name="connsiteY10" fmla="*/ 71371 h 433978"/>
              <a:gd name="connsiteX11" fmla="*/ 372066 w 532579"/>
              <a:gd name="connsiteY11" fmla="*/ 150198 h 433978"/>
              <a:gd name="connsiteX12" fmla="*/ 466659 w 532579"/>
              <a:gd name="connsiteY12" fmla="*/ 229026 h 433978"/>
              <a:gd name="connsiteX13" fmla="*/ 498190 w 532579"/>
              <a:gd name="connsiteY13" fmla="*/ 229026 h 433978"/>
              <a:gd name="connsiteX14" fmla="*/ 529721 w 532579"/>
              <a:gd name="connsiteY14" fmla="*/ 292088 h 433978"/>
              <a:gd name="connsiteX15" fmla="*/ 482424 w 532579"/>
              <a:gd name="connsiteY15" fmla="*/ 386681 h 433978"/>
              <a:gd name="connsiteX16" fmla="*/ 450893 w 532579"/>
              <a:gd name="connsiteY16" fmla="*/ 386681 h 433978"/>
              <a:gd name="connsiteX17" fmla="*/ 372066 w 532579"/>
              <a:gd name="connsiteY17" fmla="*/ 433978 h 43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2579" h="433978">
                <a:moveTo>
                  <a:pt x="372066" y="433978"/>
                </a:moveTo>
                <a:cubicBezTo>
                  <a:pt x="319514" y="407702"/>
                  <a:pt x="265162" y="384755"/>
                  <a:pt x="214411" y="355150"/>
                </a:cubicBezTo>
                <a:cubicBezTo>
                  <a:pt x="201572" y="347660"/>
                  <a:pt x="189527" y="336914"/>
                  <a:pt x="182879" y="323619"/>
                </a:cubicBezTo>
                <a:cubicBezTo>
                  <a:pt x="178179" y="314218"/>
                  <a:pt x="182879" y="302598"/>
                  <a:pt x="182879" y="292088"/>
                </a:cubicBezTo>
                <a:cubicBezTo>
                  <a:pt x="73624" y="273879"/>
                  <a:pt x="110889" y="298926"/>
                  <a:pt x="56755" y="244792"/>
                </a:cubicBezTo>
                <a:cubicBezTo>
                  <a:pt x="40990" y="213261"/>
                  <a:pt x="12386" y="185329"/>
                  <a:pt x="9459" y="150198"/>
                </a:cubicBezTo>
                <a:cubicBezTo>
                  <a:pt x="0" y="36685"/>
                  <a:pt x="32581" y="67692"/>
                  <a:pt x="88286" y="39840"/>
                </a:cubicBezTo>
                <a:cubicBezTo>
                  <a:pt x="94934" y="36516"/>
                  <a:pt x="98797" y="29329"/>
                  <a:pt x="104052" y="24074"/>
                </a:cubicBezTo>
                <a:cubicBezTo>
                  <a:pt x="176276" y="0"/>
                  <a:pt x="134730" y="8309"/>
                  <a:pt x="230176" y="8309"/>
                </a:cubicBezTo>
                <a:cubicBezTo>
                  <a:pt x="245942" y="13564"/>
                  <a:pt x="264496" y="13693"/>
                  <a:pt x="277473" y="24074"/>
                </a:cubicBezTo>
                <a:cubicBezTo>
                  <a:pt x="292269" y="35911"/>
                  <a:pt x="296874" y="56815"/>
                  <a:pt x="309004" y="71371"/>
                </a:cubicBezTo>
                <a:cubicBezTo>
                  <a:pt x="378512" y="154781"/>
                  <a:pt x="339001" y="84070"/>
                  <a:pt x="372066" y="150198"/>
                </a:cubicBezTo>
                <a:cubicBezTo>
                  <a:pt x="398325" y="176458"/>
                  <a:pt x="430075" y="214392"/>
                  <a:pt x="466659" y="229026"/>
                </a:cubicBezTo>
                <a:cubicBezTo>
                  <a:pt x="476418" y="232929"/>
                  <a:pt x="487680" y="229026"/>
                  <a:pt x="498190" y="229026"/>
                </a:cubicBezTo>
                <a:cubicBezTo>
                  <a:pt x="508700" y="250047"/>
                  <a:pt x="526397" y="268822"/>
                  <a:pt x="529721" y="292088"/>
                </a:cubicBezTo>
                <a:cubicBezTo>
                  <a:pt x="532579" y="312094"/>
                  <a:pt x="495108" y="377168"/>
                  <a:pt x="482424" y="386681"/>
                </a:cubicBezTo>
                <a:cubicBezTo>
                  <a:pt x="474016" y="392987"/>
                  <a:pt x="461403" y="386681"/>
                  <a:pt x="450893" y="386681"/>
                </a:cubicBezTo>
                <a:lnTo>
                  <a:pt x="372066" y="433978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Text Box 171"/>
          <p:cNvSpPr txBox="1">
            <a:spLocks noChangeArrowheads="1"/>
          </p:cNvSpPr>
          <p:nvPr/>
        </p:nvSpPr>
        <p:spPr bwMode="auto">
          <a:xfrm>
            <a:off x="6472214" y="2666975"/>
            <a:ext cx="277411" cy="25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6</a:t>
            </a:r>
          </a:p>
        </p:txBody>
      </p:sp>
      <p:sp>
        <p:nvSpPr>
          <p:cNvPr id="59" name="Text Box 506"/>
          <p:cNvSpPr txBox="1">
            <a:spLocks noChangeArrowheads="1"/>
          </p:cNvSpPr>
          <p:nvPr/>
        </p:nvSpPr>
        <p:spPr bwMode="auto">
          <a:xfrm>
            <a:off x="3680877" y="4853787"/>
            <a:ext cx="207338" cy="1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нг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 rot="12373483">
            <a:off x="3443238" y="4841911"/>
            <a:ext cx="412959" cy="503239"/>
          </a:xfrm>
          <a:custGeom>
            <a:avLst/>
            <a:gdLst>
              <a:gd name="connsiteX0" fmla="*/ 372066 w 532579"/>
              <a:gd name="connsiteY0" fmla="*/ 433978 h 433978"/>
              <a:gd name="connsiteX1" fmla="*/ 214411 w 532579"/>
              <a:gd name="connsiteY1" fmla="*/ 355150 h 433978"/>
              <a:gd name="connsiteX2" fmla="*/ 182879 w 532579"/>
              <a:gd name="connsiteY2" fmla="*/ 323619 h 433978"/>
              <a:gd name="connsiteX3" fmla="*/ 182879 w 532579"/>
              <a:gd name="connsiteY3" fmla="*/ 292088 h 433978"/>
              <a:gd name="connsiteX4" fmla="*/ 56755 w 532579"/>
              <a:gd name="connsiteY4" fmla="*/ 244792 h 433978"/>
              <a:gd name="connsiteX5" fmla="*/ 9459 w 532579"/>
              <a:gd name="connsiteY5" fmla="*/ 150198 h 433978"/>
              <a:gd name="connsiteX6" fmla="*/ 88286 w 532579"/>
              <a:gd name="connsiteY6" fmla="*/ 39840 h 433978"/>
              <a:gd name="connsiteX7" fmla="*/ 104052 w 532579"/>
              <a:gd name="connsiteY7" fmla="*/ 24074 h 433978"/>
              <a:gd name="connsiteX8" fmla="*/ 230176 w 532579"/>
              <a:gd name="connsiteY8" fmla="*/ 8309 h 433978"/>
              <a:gd name="connsiteX9" fmla="*/ 277473 w 532579"/>
              <a:gd name="connsiteY9" fmla="*/ 24074 h 433978"/>
              <a:gd name="connsiteX10" fmla="*/ 309004 w 532579"/>
              <a:gd name="connsiteY10" fmla="*/ 71371 h 433978"/>
              <a:gd name="connsiteX11" fmla="*/ 372066 w 532579"/>
              <a:gd name="connsiteY11" fmla="*/ 150198 h 433978"/>
              <a:gd name="connsiteX12" fmla="*/ 466659 w 532579"/>
              <a:gd name="connsiteY12" fmla="*/ 229026 h 433978"/>
              <a:gd name="connsiteX13" fmla="*/ 498190 w 532579"/>
              <a:gd name="connsiteY13" fmla="*/ 229026 h 433978"/>
              <a:gd name="connsiteX14" fmla="*/ 529721 w 532579"/>
              <a:gd name="connsiteY14" fmla="*/ 292088 h 433978"/>
              <a:gd name="connsiteX15" fmla="*/ 482424 w 532579"/>
              <a:gd name="connsiteY15" fmla="*/ 386681 h 433978"/>
              <a:gd name="connsiteX16" fmla="*/ 450893 w 532579"/>
              <a:gd name="connsiteY16" fmla="*/ 386681 h 433978"/>
              <a:gd name="connsiteX17" fmla="*/ 372066 w 532579"/>
              <a:gd name="connsiteY17" fmla="*/ 433978 h 43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2579" h="433978">
                <a:moveTo>
                  <a:pt x="372066" y="433978"/>
                </a:moveTo>
                <a:cubicBezTo>
                  <a:pt x="319514" y="407702"/>
                  <a:pt x="265162" y="384755"/>
                  <a:pt x="214411" y="355150"/>
                </a:cubicBezTo>
                <a:cubicBezTo>
                  <a:pt x="201572" y="347660"/>
                  <a:pt x="189527" y="336914"/>
                  <a:pt x="182879" y="323619"/>
                </a:cubicBezTo>
                <a:cubicBezTo>
                  <a:pt x="178179" y="314218"/>
                  <a:pt x="182879" y="302598"/>
                  <a:pt x="182879" y="292088"/>
                </a:cubicBezTo>
                <a:cubicBezTo>
                  <a:pt x="73624" y="273879"/>
                  <a:pt x="110889" y="298926"/>
                  <a:pt x="56755" y="244792"/>
                </a:cubicBezTo>
                <a:cubicBezTo>
                  <a:pt x="40990" y="213261"/>
                  <a:pt x="12386" y="185329"/>
                  <a:pt x="9459" y="150198"/>
                </a:cubicBezTo>
                <a:cubicBezTo>
                  <a:pt x="0" y="36685"/>
                  <a:pt x="32581" y="67692"/>
                  <a:pt x="88286" y="39840"/>
                </a:cubicBezTo>
                <a:cubicBezTo>
                  <a:pt x="94934" y="36516"/>
                  <a:pt x="98797" y="29329"/>
                  <a:pt x="104052" y="24074"/>
                </a:cubicBezTo>
                <a:cubicBezTo>
                  <a:pt x="176276" y="0"/>
                  <a:pt x="134730" y="8309"/>
                  <a:pt x="230176" y="8309"/>
                </a:cubicBezTo>
                <a:cubicBezTo>
                  <a:pt x="245942" y="13564"/>
                  <a:pt x="264496" y="13693"/>
                  <a:pt x="277473" y="24074"/>
                </a:cubicBezTo>
                <a:cubicBezTo>
                  <a:pt x="292269" y="35911"/>
                  <a:pt x="296874" y="56815"/>
                  <a:pt x="309004" y="71371"/>
                </a:cubicBezTo>
                <a:cubicBezTo>
                  <a:pt x="378512" y="154781"/>
                  <a:pt x="339001" y="84070"/>
                  <a:pt x="372066" y="150198"/>
                </a:cubicBezTo>
                <a:cubicBezTo>
                  <a:pt x="398325" y="176458"/>
                  <a:pt x="430075" y="214392"/>
                  <a:pt x="466659" y="229026"/>
                </a:cubicBezTo>
                <a:cubicBezTo>
                  <a:pt x="476418" y="232929"/>
                  <a:pt x="487680" y="229026"/>
                  <a:pt x="498190" y="229026"/>
                </a:cubicBezTo>
                <a:cubicBezTo>
                  <a:pt x="508700" y="250047"/>
                  <a:pt x="526397" y="268822"/>
                  <a:pt x="529721" y="292088"/>
                </a:cubicBezTo>
                <a:cubicBezTo>
                  <a:pt x="532579" y="312094"/>
                  <a:pt x="495108" y="377168"/>
                  <a:pt x="482424" y="386681"/>
                </a:cubicBezTo>
                <a:cubicBezTo>
                  <a:pt x="474016" y="392987"/>
                  <a:pt x="461403" y="386681"/>
                  <a:pt x="450893" y="386681"/>
                </a:cubicBezTo>
                <a:lnTo>
                  <a:pt x="372066" y="433978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AutoShape 489"/>
          <p:cNvSpPr>
            <a:spLocks noChangeArrowheads="1"/>
          </p:cNvSpPr>
          <p:nvPr/>
        </p:nvSpPr>
        <p:spPr bwMode="auto">
          <a:xfrm>
            <a:off x="3723944" y="4787399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3" name="AutoShape 489"/>
          <p:cNvSpPr>
            <a:spLocks noChangeArrowheads="1"/>
          </p:cNvSpPr>
          <p:nvPr/>
        </p:nvSpPr>
        <p:spPr bwMode="auto">
          <a:xfrm>
            <a:off x="6740437" y="5418151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4" name="Text Box 506"/>
          <p:cNvSpPr txBox="1">
            <a:spLocks noChangeArrowheads="1"/>
          </p:cNvSpPr>
          <p:nvPr/>
        </p:nvSpPr>
        <p:spPr bwMode="auto">
          <a:xfrm>
            <a:off x="6340976" y="2856261"/>
            <a:ext cx="276138" cy="1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5" name="Text Box 506"/>
          <p:cNvSpPr txBox="1">
            <a:spLocks noChangeArrowheads="1"/>
          </p:cNvSpPr>
          <p:nvPr/>
        </p:nvSpPr>
        <p:spPr bwMode="auto">
          <a:xfrm>
            <a:off x="3697470" y="4826655"/>
            <a:ext cx="295971" cy="18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6" name="Text Box 171"/>
          <p:cNvSpPr txBox="1">
            <a:spLocks noChangeArrowheads="1"/>
          </p:cNvSpPr>
          <p:nvPr/>
        </p:nvSpPr>
        <p:spPr bwMode="auto">
          <a:xfrm>
            <a:off x="3865429" y="4695951"/>
            <a:ext cx="277411" cy="25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7</a:t>
            </a:r>
          </a:p>
        </p:txBody>
      </p:sp>
      <p:sp>
        <p:nvSpPr>
          <p:cNvPr id="75" name="Text Box 506"/>
          <p:cNvSpPr txBox="1">
            <a:spLocks noChangeArrowheads="1"/>
          </p:cNvSpPr>
          <p:nvPr/>
        </p:nvSpPr>
        <p:spPr bwMode="auto">
          <a:xfrm>
            <a:off x="6712461" y="5469679"/>
            <a:ext cx="321548" cy="1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 rot="1712911" flipV="1">
            <a:off x="2482333" y="3923882"/>
            <a:ext cx="652883" cy="666421"/>
          </a:xfrm>
          <a:custGeom>
            <a:avLst/>
            <a:gdLst>
              <a:gd name="connsiteX0" fmla="*/ 760300 w 900479"/>
              <a:gd name="connsiteY0" fmla="*/ 192159 h 512878"/>
              <a:gd name="connsiteX1" fmla="*/ 807596 w 900479"/>
              <a:gd name="connsiteY1" fmla="*/ 444408 h 512878"/>
              <a:gd name="connsiteX2" fmla="*/ 776065 w 900479"/>
              <a:gd name="connsiteY2" fmla="*/ 460173 h 512878"/>
              <a:gd name="connsiteX3" fmla="*/ 665707 w 900479"/>
              <a:gd name="connsiteY3" fmla="*/ 507470 h 512878"/>
              <a:gd name="connsiteX4" fmla="*/ 539583 w 900479"/>
              <a:gd name="connsiteY4" fmla="*/ 475939 h 512878"/>
              <a:gd name="connsiteX5" fmla="*/ 492286 w 900479"/>
              <a:gd name="connsiteY5" fmla="*/ 428642 h 512878"/>
              <a:gd name="connsiteX6" fmla="*/ 350396 w 900479"/>
              <a:gd name="connsiteY6" fmla="*/ 381345 h 512878"/>
              <a:gd name="connsiteX7" fmla="*/ 271569 w 900479"/>
              <a:gd name="connsiteY7" fmla="*/ 349814 h 512878"/>
              <a:gd name="connsiteX8" fmla="*/ 161210 w 900479"/>
              <a:gd name="connsiteY8" fmla="*/ 318283 h 512878"/>
              <a:gd name="connsiteX9" fmla="*/ 129679 w 900479"/>
              <a:gd name="connsiteY9" fmla="*/ 302518 h 512878"/>
              <a:gd name="connsiteX10" fmla="*/ 19321 w 900479"/>
              <a:gd name="connsiteY10" fmla="*/ 192159 h 512878"/>
              <a:gd name="connsiteX11" fmla="*/ 176976 w 900479"/>
              <a:gd name="connsiteY11" fmla="*/ 129097 h 512878"/>
              <a:gd name="connsiteX12" fmla="*/ 240038 w 900479"/>
              <a:gd name="connsiteY12" fmla="*/ 113332 h 512878"/>
              <a:gd name="connsiteX13" fmla="*/ 240038 w 900479"/>
              <a:gd name="connsiteY13" fmla="*/ 113332 h 512878"/>
              <a:gd name="connsiteX14" fmla="*/ 381927 w 900479"/>
              <a:gd name="connsiteY14" fmla="*/ 2973 h 512878"/>
              <a:gd name="connsiteX15" fmla="*/ 444990 w 900479"/>
              <a:gd name="connsiteY15" fmla="*/ 2973 h 512878"/>
              <a:gd name="connsiteX16" fmla="*/ 523817 w 900479"/>
              <a:gd name="connsiteY16" fmla="*/ 34504 h 512878"/>
              <a:gd name="connsiteX17" fmla="*/ 571114 w 900479"/>
              <a:gd name="connsiteY17" fmla="*/ 50270 h 512878"/>
              <a:gd name="connsiteX18" fmla="*/ 618410 w 900479"/>
              <a:gd name="connsiteY18" fmla="*/ 81801 h 512878"/>
              <a:gd name="connsiteX19" fmla="*/ 728769 w 900479"/>
              <a:gd name="connsiteY19" fmla="*/ 144863 h 51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0479" h="512878">
                <a:moveTo>
                  <a:pt x="760300" y="192159"/>
                </a:moveTo>
                <a:cubicBezTo>
                  <a:pt x="812007" y="336938"/>
                  <a:pt x="900479" y="374745"/>
                  <a:pt x="807596" y="444408"/>
                </a:cubicBezTo>
                <a:cubicBezTo>
                  <a:pt x="798195" y="451459"/>
                  <a:pt x="786575" y="454918"/>
                  <a:pt x="776065" y="460173"/>
                </a:cubicBezTo>
                <a:cubicBezTo>
                  <a:pt x="688226" y="512878"/>
                  <a:pt x="727881" y="507470"/>
                  <a:pt x="665707" y="507470"/>
                </a:cubicBezTo>
                <a:cubicBezTo>
                  <a:pt x="623666" y="496960"/>
                  <a:pt x="578343" y="495319"/>
                  <a:pt x="539583" y="475939"/>
                </a:cubicBezTo>
                <a:cubicBezTo>
                  <a:pt x="436244" y="424269"/>
                  <a:pt x="546108" y="428642"/>
                  <a:pt x="492286" y="428642"/>
                </a:cubicBezTo>
                <a:lnTo>
                  <a:pt x="350396" y="381345"/>
                </a:lnTo>
                <a:cubicBezTo>
                  <a:pt x="291950" y="361863"/>
                  <a:pt x="317965" y="373013"/>
                  <a:pt x="271569" y="349814"/>
                </a:cubicBezTo>
                <a:cubicBezTo>
                  <a:pt x="231697" y="339846"/>
                  <a:pt x="198911" y="333363"/>
                  <a:pt x="161210" y="318283"/>
                </a:cubicBezTo>
                <a:cubicBezTo>
                  <a:pt x="150300" y="313919"/>
                  <a:pt x="140189" y="307773"/>
                  <a:pt x="129679" y="302518"/>
                </a:cubicBezTo>
                <a:cubicBezTo>
                  <a:pt x="0" y="246940"/>
                  <a:pt x="19321" y="295243"/>
                  <a:pt x="19321" y="192159"/>
                </a:cubicBezTo>
                <a:cubicBezTo>
                  <a:pt x="71873" y="171138"/>
                  <a:pt x="123673" y="148133"/>
                  <a:pt x="176976" y="129097"/>
                </a:cubicBezTo>
                <a:cubicBezTo>
                  <a:pt x="197381" y="121809"/>
                  <a:pt x="240038" y="113332"/>
                  <a:pt x="240038" y="113332"/>
                </a:cubicBezTo>
                <a:lnTo>
                  <a:pt x="240038" y="113332"/>
                </a:lnTo>
                <a:cubicBezTo>
                  <a:pt x="292952" y="60418"/>
                  <a:pt x="312240" y="12929"/>
                  <a:pt x="381927" y="2973"/>
                </a:cubicBezTo>
                <a:cubicBezTo>
                  <a:pt x="402737" y="0"/>
                  <a:pt x="423969" y="2973"/>
                  <a:pt x="444990" y="2973"/>
                </a:cubicBezTo>
                <a:cubicBezTo>
                  <a:pt x="471266" y="13483"/>
                  <a:pt x="497319" y="24567"/>
                  <a:pt x="523817" y="34504"/>
                </a:cubicBezTo>
                <a:cubicBezTo>
                  <a:pt x="539377" y="40339"/>
                  <a:pt x="556250" y="42838"/>
                  <a:pt x="571114" y="50270"/>
                </a:cubicBezTo>
                <a:cubicBezTo>
                  <a:pt x="588061" y="58744"/>
                  <a:pt x="618410" y="81801"/>
                  <a:pt x="618410" y="81801"/>
                </a:cubicBezTo>
                <a:cubicBezTo>
                  <a:pt x="724151" y="117048"/>
                  <a:pt x="698139" y="83604"/>
                  <a:pt x="728769" y="144863"/>
                </a:cubicBezTo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AutoShape 489"/>
          <p:cNvSpPr>
            <a:spLocks noChangeArrowheads="1"/>
          </p:cNvSpPr>
          <p:nvPr/>
        </p:nvSpPr>
        <p:spPr bwMode="auto">
          <a:xfrm>
            <a:off x="3134268" y="4059843"/>
            <a:ext cx="216937" cy="217897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7" name="Text Box 506"/>
          <p:cNvSpPr txBox="1">
            <a:spLocks noChangeArrowheads="1"/>
          </p:cNvSpPr>
          <p:nvPr/>
        </p:nvSpPr>
        <p:spPr bwMode="auto">
          <a:xfrm>
            <a:off x="3123134" y="4104438"/>
            <a:ext cx="407294" cy="20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8" name="Text Box 162"/>
          <p:cNvSpPr txBox="1">
            <a:spLocks noChangeArrowheads="1"/>
          </p:cNvSpPr>
          <p:nvPr/>
        </p:nvSpPr>
        <p:spPr bwMode="auto">
          <a:xfrm>
            <a:off x="3079702" y="3905651"/>
            <a:ext cx="189100" cy="2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8</a:t>
            </a:r>
          </a:p>
        </p:txBody>
      </p:sp>
      <p:graphicFrame>
        <p:nvGraphicFramePr>
          <p:cNvPr id="142" name="Таблица 141"/>
          <p:cNvGraphicFramePr>
            <a:graphicFrameLocks noGrp="1"/>
          </p:cNvGraphicFramePr>
          <p:nvPr>
            <p:extLst/>
          </p:nvPr>
        </p:nvGraphicFramePr>
        <p:xfrm>
          <a:off x="6752540" y="2182079"/>
          <a:ext cx="1956296" cy="3080422"/>
        </p:xfrm>
        <a:graphic>
          <a:graphicData uri="http://schemas.openxmlformats.org/drawingml/2006/table">
            <a:tbl>
              <a:tblPr/>
              <a:tblGrid>
                <a:gridCol w="310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33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зоны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и краткая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зоны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Донецкая, ул. </a:t>
                      </a: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Волчанская</a:t>
                      </a: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Камыш, растительные остатки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51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 Магистральная, ул. Дальняя Садовая, ул. 8 марта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Сухая трава, растительные остатки, камыш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38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Волчанская</a:t>
                      </a: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Песчаная, </a:t>
                      </a: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Дорогобужино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Сухая трава, камыш 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22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Сумская, ул. Дачная, ул. Декабристов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Камыш, растительные остатки, сухая трава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051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Студенческая, ул. Индустриальная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Молодогвардейская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Камыш, растительные остатки, сухая трава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Трунова</a:t>
                      </a: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Речная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Сухая трава, камыш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898179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Квасова</a:t>
                      </a: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Б. Окуджавы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Сухая трава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037354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Юго-западный микрорайон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Сухая трава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290089"/>
                  </a:ext>
                </a:extLst>
              </a:tr>
              <a:tr h="2270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6542" marR="4654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Корочанская</a:t>
                      </a: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ж/д переезд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Камыш, сухая трава</a:t>
                      </a:r>
                    </a:p>
                  </a:txBody>
                  <a:tcPr marL="46542" marR="4654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24212"/>
                  </a:ext>
                </a:extLst>
              </a:tr>
            </a:tbl>
          </a:graphicData>
        </a:graphic>
      </p:graphicFrame>
      <p:graphicFrame>
        <p:nvGraphicFramePr>
          <p:cNvPr id="393" name="Таблица 3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67512"/>
              </p:ext>
            </p:extLst>
          </p:nvPr>
        </p:nvGraphicFramePr>
        <p:xfrm>
          <a:off x="379914" y="3421562"/>
          <a:ext cx="2396624" cy="3058690"/>
        </p:xfrm>
        <a:graphic>
          <a:graphicData uri="http://schemas.openxmlformats.org/drawingml/2006/table">
            <a:tbl>
              <a:tblPr/>
              <a:tblGrid>
                <a:gridCol w="141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42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 сил привлекаемых к патрулированию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cs typeface="Times New Roman" pitchFamily="18" charset="0"/>
                      </a:endParaRPr>
                    </a:p>
                  </a:txBody>
                  <a:tcPr marL="81022" marR="8102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cs typeface="Times New Roman" pitchFamily="18" charset="0"/>
                      </a:endParaRPr>
                    </a:p>
                  </a:txBody>
                  <a:tcPr marL="81022" marR="8102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cs typeface="Times New Roman" pitchFamily="18" charset="0"/>
                      </a:endParaRPr>
                    </a:p>
                  </a:txBody>
                  <a:tcPr marL="81022" marR="8102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1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Патрульные группы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Мобильные группы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7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Спасатели ПСО  МКУ «Управление ГОЧС города Белгорода» (</a:t>
                      </a:r>
                      <a:r>
                        <a:rPr lang="ru-RU" sz="5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поддежуривающая</a:t>
                      </a: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смена)- 4 чел.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 «Управление ГОЧС города Белгорода» – 1 ед. 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61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44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ДПК «Станица»- 4 чел.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ДПК «Станица»– 1 ед. 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44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cs typeface="Times New Roman" pitchFamily="18" charset="0"/>
                      </a:endParaRPr>
                    </a:p>
                  </a:txBody>
                  <a:tcPr marL="95711" marR="957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cs typeface="Times New Roman" pitchFamily="18" charset="0"/>
                      </a:endParaRPr>
                    </a:p>
                  </a:txBody>
                  <a:tcPr marL="95711" marR="957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235706"/>
                  </a:ext>
                </a:extLst>
              </a:tr>
              <a:tr h="23144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Спасатели ПСО  «Управление ГОЧС города Белгорода» (</a:t>
                      </a:r>
                      <a:r>
                        <a:rPr lang="ru-RU" sz="5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смена) - 2 чел.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 «Управление ГОЧС города Белгорода» – 1 ед. 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592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cs typeface="Times New Roman" pitchFamily="18" charset="0"/>
                      </a:endParaRPr>
                    </a:p>
                  </a:txBody>
                  <a:tcPr marL="95711" marR="957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Impact" pitchFamily="34" charset="0"/>
                        <a:cs typeface="Times New Roman" pitchFamily="18" charset="0"/>
                      </a:endParaRPr>
                    </a:p>
                  </a:txBody>
                  <a:tcPr marL="95711" marR="957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066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Спасатели ПСО  МКУ «Управление ГОЧС города Белгорода» (</a:t>
                      </a:r>
                      <a:r>
                        <a:rPr lang="ru-RU" sz="5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поддежуривающая</a:t>
                      </a: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смена)- 2 чел.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 «Управление ГОЧС города Белгорода» – 1 ед. 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419941"/>
                  </a:ext>
                </a:extLst>
              </a:tr>
              <a:tr h="299970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219953"/>
                  </a:ext>
                </a:extLst>
              </a:tr>
              <a:tr h="540036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Студенты учебных заведений, работники организаций, казаки – 2 человека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состав: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Спасатели ВСС МКУ «Управление ГОЧС города Белгорода» (</a:t>
                      </a:r>
                      <a:r>
                        <a:rPr lang="ru-RU" sz="5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поддежуривающая</a:t>
                      </a:r>
                      <a:r>
                        <a:rPr lang="ru-RU" sz="5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смена)- 2 чел.</a:t>
                      </a: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Техника: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МКУ «Управление ГОЧС города Белгорода» – 1 ед. </a:t>
                      </a:r>
                    </a:p>
                  </a:txBody>
                  <a:tcPr marL="57873" marR="5787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672167"/>
                  </a:ext>
                </a:extLst>
              </a:tr>
              <a:tr h="91971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                  18 человек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                14 чел., 5 ед. техники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296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ПРИВЛЕКАЕТСЯ: 32 чел., 5  ед. техники</a:t>
                      </a:r>
                    </a:p>
                  </a:txBody>
                  <a:tcPr marL="57873" marR="5787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7" name="Полилиния 66"/>
          <p:cNvSpPr/>
          <p:nvPr/>
        </p:nvSpPr>
        <p:spPr>
          <a:xfrm rot="12373483">
            <a:off x="5643556" y="3323856"/>
            <a:ext cx="412959" cy="360951"/>
          </a:xfrm>
          <a:custGeom>
            <a:avLst/>
            <a:gdLst>
              <a:gd name="connsiteX0" fmla="*/ 372066 w 532579"/>
              <a:gd name="connsiteY0" fmla="*/ 433978 h 433978"/>
              <a:gd name="connsiteX1" fmla="*/ 214411 w 532579"/>
              <a:gd name="connsiteY1" fmla="*/ 355150 h 433978"/>
              <a:gd name="connsiteX2" fmla="*/ 182879 w 532579"/>
              <a:gd name="connsiteY2" fmla="*/ 323619 h 433978"/>
              <a:gd name="connsiteX3" fmla="*/ 182879 w 532579"/>
              <a:gd name="connsiteY3" fmla="*/ 292088 h 433978"/>
              <a:gd name="connsiteX4" fmla="*/ 56755 w 532579"/>
              <a:gd name="connsiteY4" fmla="*/ 244792 h 433978"/>
              <a:gd name="connsiteX5" fmla="*/ 9459 w 532579"/>
              <a:gd name="connsiteY5" fmla="*/ 150198 h 433978"/>
              <a:gd name="connsiteX6" fmla="*/ 88286 w 532579"/>
              <a:gd name="connsiteY6" fmla="*/ 39840 h 433978"/>
              <a:gd name="connsiteX7" fmla="*/ 104052 w 532579"/>
              <a:gd name="connsiteY7" fmla="*/ 24074 h 433978"/>
              <a:gd name="connsiteX8" fmla="*/ 230176 w 532579"/>
              <a:gd name="connsiteY8" fmla="*/ 8309 h 433978"/>
              <a:gd name="connsiteX9" fmla="*/ 277473 w 532579"/>
              <a:gd name="connsiteY9" fmla="*/ 24074 h 433978"/>
              <a:gd name="connsiteX10" fmla="*/ 309004 w 532579"/>
              <a:gd name="connsiteY10" fmla="*/ 71371 h 433978"/>
              <a:gd name="connsiteX11" fmla="*/ 372066 w 532579"/>
              <a:gd name="connsiteY11" fmla="*/ 150198 h 433978"/>
              <a:gd name="connsiteX12" fmla="*/ 466659 w 532579"/>
              <a:gd name="connsiteY12" fmla="*/ 229026 h 433978"/>
              <a:gd name="connsiteX13" fmla="*/ 498190 w 532579"/>
              <a:gd name="connsiteY13" fmla="*/ 229026 h 433978"/>
              <a:gd name="connsiteX14" fmla="*/ 529721 w 532579"/>
              <a:gd name="connsiteY14" fmla="*/ 292088 h 433978"/>
              <a:gd name="connsiteX15" fmla="*/ 482424 w 532579"/>
              <a:gd name="connsiteY15" fmla="*/ 386681 h 433978"/>
              <a:gd name="connsiteX16" fmla="*/ 450893 w 532579"/>
              <a:gd name="connsiteY16" fmla="*/ 386681 h 433978"/>
              <a:gd name="connsiteX17" fmla="*/ 372066 w 532579"/>
              <a:gd name="connsiteY17" fmla="*/ 433978 h 43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2579" h="433978">
                <a:moveTo>
                  <a:pt x="372066" y="433978"/>
                </a:moveTo>
                <a:cubicBezTo>
                  <a:pt x="319514" y="407702"/>
                  <a:pt x="265162" y="384755"/>
                  <a:pt x="214411" y="355150"/>
                </a:cubicBezTo>
                <a:cubicBezTo>
                  <a:pt x="201572" y="347660"/>
                  <a:pt x="189527" y="336914"/>
                  <a:pt x="182879" y="323619"/>
                </a:cubicBezTo>
                <a:cubicBezTo>
                  <a:pt x="178179" y="314218"/>
                  <a:pt x="182879" y="302598"/>
                  <a:pt x="182879" y="292088"/>
                </a:cubicBezTo>
                <a:cubicBezTo>
                  <a:pt x="73624" y="273879"/>
                  <a:pt x="110889" y="298926"/>
                  <a:pt x="56755" y="244792"/>
                </a:cubicBezTo>
                <a:cubicBezTo>
                  <a:pt x="40990" y="213261"/>
                  <a:pt x="12386" y="185329"/>
                  <a:pt x="9459" y="150198"/>
                </a:cubicBezTo>
                <a:cubicBezTo>
                  <a:pt x="0" y="36685"/>
                  <a:pt x="32581" y="67692"/>
                  <a:pt x="88286" y="39840"/>
                </a:cubicBezTo>
                <a:cubicBezTo>
                  <a:pt x="94934" y="36516"/>
                  <a:pt x="98797" y="29329"/>
                  <a:pt x="104052" y="24074"/>
                </a:cubicBezTo>
                <a:cubicBezTo>
                  <a:pt x="176276" y="0"/>
                  <a:pt x="134730" y="8309"/>
                  <a:pt x="230176" y="8309"/>
                </a:cubicBezTo>
                <a:cubicBezTo>
                  <a:pt x="245942" y="13564"/>
                  <a:pt x="264496" y="13693"/>
                  <a:pt x="277473" y="24074"/>
                </a:cubicBezTo>
                <a:cubicBezTo>
                  <a:pt x="292269" y="35911"/>
                  <a:pt x="296874" y="56815"/>
                  <a:pt x="309004" y="71371"/>
                </a:cubicBezTo>
                <a:cubicBezTo>
                  <a:pt x="378512" y="154781"/>
                  <a:pt x="339001" y="84070"/>
                  <a:pt x="372066" y="150198"/>
                </a:cubicBezTo>
                <a:cubicBezTo>
                  <a:pt x="398325" y="176458"/>
                  <a:pt x="430075" y="214392"/>
                  <a:pt x="466659" y="229026"/>
                </a:cubicBezTo>
                <a:cubicBezTo>
                  <a:pt x="476418" y="232929"/>
                  <a:pt x="487680" y="229026"/>
                  <a:pt x="498190" y="229026"/>
                </a:cubicBezTo>
                <a:cubicBezTo>
                  <a:pt x="508700" y="250047"/>
                  <a:pt x="526397" y="268822"/>
                  <a:pt x="529721" y="292088"/>
                </a:cubicBezTo>
                <a:cubicBezTo>
                  <a:pt x="532579" y="312094"/>
                  <a:pt x="495108" y="377168"/>
                  <a:pt x="482424" y="386681"/>
                </a:cubicBezTo>
                <a:cubicBezTo>
                  <a:pt x="474016" y="392987"/>
                  <a:pt x="461403" y="386681"/>
                  <a:pt x="450893" y="386681"/>
                </a:cubicBezTo>
                <a:lnTo>
                  <a:pt x="372066" y="433978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Овал 78"/>
          <p:cNvSpPr/>
          <p:nvPr/>
        </p:nvSpPr>
        <p:spPr bwMode="auto">
          <a:xfrm>
            <a:off x="6140550" y="4716457"/>
            <a:ext cx="289890" cy="2946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0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TextBox 133"/>
          <p:cNvSpPr txBox="1">
            <a:spLocks noChangeArrowheads="1"/>
          </p:cNvSpPr>
          <p:nvPr/>
        </p:nvSpPr>
        <p:spPr bwMode="auto">
          <a:xfrm>
            <a:off x="6095877" y="4629375"/>
            <a:ext cx="379524" cy="4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ВСС</a:t>
            </a:r>
          </a:p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82" name="Прямая соединительная линия 81"/>
          <p:cNvCxnSpPr>
            <a:stCxn id="2217" idx="0"/>
          </p:cNvCxnSpPr>
          <p:nvPr/>
        </p:nvCxnSpPr>
        <p:spPr>
          <a:xfrm flipV="1">
            <a:off x="4606228" y="4978350"/>
            <a:ext cx="1555319" cy="698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r="3496"/>
          <a:stretch>
            <a:fillRect/>
          </a:stretch>
        </p:blipFill>
        <p:spPr bwMode="auto">
          <a:xfrm>
            <a:off x="2881" y="198940"/>
            <a:ext cx="558661" cy="13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994" y="952394"/>
            <a:ext cx="615746" cy="208441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4666521" y="6290217"/>
            <a:ext cx="1321901" cy="190036"/>
          </a:xfrm>
          <a:custGeom>
            <a:avLst/>
            <a:gdLst>
              <a:gd name="connsiteX0" fmla="*/ 175815 w 1265119"/>
              <a:gd name="connsiteY0" fmla="*/ 146199 h 556560"/>
              <a:gd name="connsiteX1" fmla="*/ 525439 w 1265119"/>
              <a:gd name="connsiteY1" fmla="*/ 11728 h 556560"/>
              <a:gd name="connsiteX2" fmla="*/ 740592 w 1265119"/>
              <a:gd name="connsiteY2" fmla="*/ 25175 h 556560"/>
              <a:gd name="connsiteX3" fmla="*/ 794380 w 1265119"/>
              <a:gd name="connsiteY3" fmla="*/ 173093 h 556560"/>
              <a:gd name="connsiteX4" fmla="*/ 754039 w 1265119"/>
              <a:gd name="connsiteY4" fmla="*/ 253775 h 556560"/>
              <a:gd name="connsiteX5" fmla="*/ 579227 w 1265119"/>
              <a:gd name="connsiteY5" fmla="*/ 334458 h 556560"/>
              <a:gd name="connsiteX6" fmla="*/ 390968 w 1265119"/>
              <a:gd name="connsiteY6" fmla="*/ 374799 h 556560"/>
              <a:gd name="connsiteX7" fmla="*/ 283392 w 1265119"/>
              <a:gd name="connsiteY7" fmla="*/ 401693 h 556560"/>
              <a:gd name="connsiteX8" fmla="*/ 41345 w 1265119"/>
              <a:gd name="connsiteY8" fmla="*/ 401693 h 556560"/>
              <a:gd name="connsiteX9" fmla="*/ 27898 w 1265119"/>
              <a:gd name="connsiteY9" fmla="*/ 347905 h 556560"/>
              <a:gd name="connsiteX10" fmla="*/ 323733 w 1265119"/>
              <a:gd name="connsiteY10" fmla="*/ 307564 h 556560"/>
              <a:gd name="connsiteX11" fmla="*/ 485098 w 1265119"/>
              <a:gd name="connsiteY11" fmla="*/ 253775 h 556560"/>
              <a:gd name="connsiteX12" fmla="*/ 740592 w 1265119"/>
              <a:gd name="connsiteY12" fmla="*/ 226881 h 556560"/>
              <a:gd name="connsiteX13" fmla="*/ 552333 w 1265119"/>
              <a:gd name="connsiteY13" fmla="*/ 468928 h 556560"/>
              <a:gd name="connsiteX14" fmla="*/ 95133 w 1265119"/>
              <a:gd name="connsiteY14" fmla="*/ 536164 h 556560"/>
              <a:gd name="connsiteX15" fmla="*/ 794380 w 1265119"/>
              <a:gd name="connsiteY15" fmla="*/ 132752 h 556560"/>
              <a:gd name="connsiteX16" fmla="*/ 1265027 w 1265119"/>
              <a:gd name="connsiteY16" fmla="*/ 52070 h 556560"/>
              <a:gd name="connsiteX17" fmla="*/ 834721 w 1265119"/>
              <a:gd name="connsiteY17" fmla="*/ 347905 h 556560"/>
              <a:gd name="connsiteX18" fmla="*/ 821274 w 1265119"/>
              <a:gd name="connsiteY18" fmla="*/ 347905 h 556560"/>
              <a:gd name="connsiteX19" fmla="*/ 794380 w 1265119"/>
              <a:gd name="connsiteY19" fmla="*/ 361352 h 556560"/>
              <a:gd name="connsiteX20" fmla="*/ 794380 w 1265119"/>
              <a:gd name="connsiteY20" fmla="*/ 361352 h 5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65119" h="556560">
                <a:moveTo>
                  <a:pt x="175815" y="146199"/>
                </a:moveTo>
                <a:cubicBezTo>
                  <a:pt x="303562" y="89049"/>
                  <a:pt x="431310" y="31899"/>
                  <a:pt x="525439" y="11728"/>
                </a:cubicBezTo>
                <a:cubicBezTo>
                  <a:pt x="619569" y="-8443"/>
                  <a:pt x="695769" y="-1719"/>
                  <a:pt x="740592" y="25175"/>
                </a:cubicBezTo>
                <a:cubicBezTo>
                  <a:pt x="785415" y="52069"/>
                  <a:pt x="792139" y="134993"/>
                  <a:pt x="794380" y="173093"/>
                </a:cubicBezTo>
                <a:cubicBezTo>
                  <a:pt x="796621" y="211193"/>
                  <a:pt x="789898" y="226881"/>
                  <a:pt x="754039" y="253775"/>
                </a:cubicBezTo>
                <a:cubicBezTo>
                  <a:pt x="718180" y="280669"/>
                  <a:pt x="639739" y="314287"/>
                  <a:pt x="579227" y="334458"/>
                </a:cubicBezTo>
                <a:cubicBezTo>
                  <a:pt x="518715" y="354629"/>
                  <a:pt x="440274" y="363593"/>
                  <a:pt x="390968" y="374799"/>
                </a:cubicBezTo>
                <a:cubicBezTo>
                  <a:pt x="341662" y="386005"/>
                  <a:pt x="341663" y="397211"/>
                  <a:pt x="283392" y="401693"/>
                </a:cubicBezTo>
                <a:cubicBezTo>
                  <a:pt x="225122" y="406175"/>
                  <a:pt x="83927" y="410658"/>
                  <a:pt x="41345" y="401693"/>
                </a:cubicBezTo>
                <a:cubicBezTo>
                  <a:pt x="-1237" y="392728"/>
                  <a:pt x="-19167" y="363593"/>
                  <a:pt x="27898" y="347905"/>
                </a:cubicBezTo>
                <a:cubicBezTo>
                  <a:pt x="74963" y="332217"/>
                  <a:pt x="247533" y="323252"/>
                  <a:pt x="323733" y="307564"/>
                </a:cubicBezTo>
                <a:cubicBezTo>
                  <a:pt x="399933" y="291876"/>
                  <a:pt x="415622" y="267222"/>
                  <a:pt x="485098" y="253775"/>
                </a:cubicBezTo>
                <a:cubicBezTo>
                  <a:pt x="554575" y="240328"/>
                  <a:pt x="729386" y="191022"/>
                  <a:pt x="740592" y="226881"/>
                </a:cubicBezTo>
                <a:cubicBezTo>
                  <a:pt x="751798" y="262740"/>
                  <a:pt x="659909" y="417381"/>
                  <a:pt x="552333" y="468928"/>
                </a:cubicBezTo>
                <a:cubicBezTo>
                  <a:pt x="444757" y="520475"/>
                  <a:pt x="54792" y="592193"/>
                  <a:pt x="95133" y="536164"/>
                </a:cubicBezTo>
                <a:cubicBezTo>
                  <a:pt x="135474" y="480135"/>
                  <a:pt x="599398" y="213434"/>
                  <a:pt x="794380" y="132752"/>
                </a:cubicBezTo>
                <a:cubicBezTo>
                  <a:pt x="989362" y="52070"/>
                  <a:pt x="1258304" y="16211"/>
                  <a:pt x="1265027" y="52070"/>
                </a:cubicBezTo>
                <a:cubicBezTo>
                  <a:pt x="1271750" y="87929"/>
                  <a:pt x="908680" y="298599"/>
                  <a:pt x="834721" y="347905"/>
                </a:cubicBezTo>
                <a:cubicBezTo>
                  <a:pt x="760762" y="397211"/>
                  <a:pt x="827997" y="345664"/>
                  <a:pt x="821274" y="347905"/>
                </a:cubicBezTo>
                <a:cubicBezTo>
                  <a:pt x="814551" y="350146"/>
                  <a:pt x="794380" y="361352"/>
                  <a:pt x="794380" y="361352"/>
                </a:cubicBezTo>
                <a:lnTo>
                  <a:pt x="794380" y="36135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290" tIns="27645" rIns="55290" bIns="276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52938" fontAlgn="base">
              <a:spcBef>
                <a:spcPct val="0"/>
              </a:spcBef>
              <a:spcAft>
                <a:spcPct val="0"/>
              </a:spcAft>
            </a:pPr>
            <a:endParaRPr lang="ru-RU" sz="72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Овал 90"/>
          <p:cNvSpPr/>
          <p:nvPr/>
        </p:nvSpPr>
        <p:spPr bwMode="auto">
          <a:xfrm>
            <a:off x="7136867" y="5769774"/>
            <a:ext cx="289890" cy="2946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0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Овал 91"/>
          <p:cNvSpPr/>
          <p:nvPr/>
        </p:nvSpPr>
        <p:spPr bwMode="auto">
          <a:xfrm>
            <a:off x="3364507" y="3098829"/>
            <a:ext cx="289890" cy="2946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0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TextBox 133"/>
          <p:cNvSpPr txBox="1">
            <a:spLocks noChangeArrowheads="1"/>
          </p:cNvSpPr>
          <p:nvPr/>
        </p:nvSpPr>
        <p:spPr bwMode="auto">
          <a:xfrm>
            <a:off x="3298402" y="3098136"/>
            <a:ext cx="432965" cy="31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ПСО</a:t>
            </a:r>
          </a:p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(ПС)</a:t>
            </a:r>
          </a:p>
        </p:txBody>
      </p:sp>
      <p:sp>
        <p:nvSpPr>
          <p:cNvPr id="83" name="TextBox 133"/>
          <p:cNvSpPr txBox="1">
            <a:spLocks noChangeArrowheads="1"/>
          </p:cNvSpPr>
          <p:nvPr/>
        </p:nvSpPr>
        <p:spPr bwMode="auto">
          <a:xfrm>
            <a:off x="7051816" y="5772790"/>
            <a:ext cx="480302" cy="31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ПСО</a:t>
            </a:r>
          </a:p>
          <a:p>
            <a:pPr algn="ctr" defTabSz="5529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7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(ПС)</a:t>
            </a: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5967855" y="5843838"/>
            <a:ext cx="1179233" cy="263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2217" idx="0"/>
          </p:cNvCxnSpPr>
          <p:nvPr/>
        </p:nvCxnSpPr>
        <p:spPr>
          <a:xfrm flipH="1" flipV="1">
            <a:off x="3628041" y="3362802"/>
            <a:ext cx="978187" cy="2314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458" y="3502295"/>
            <a:ext cx="232239" cy="232239"/>
          </a:xfrm>
          <a:prstGeom prst="rect">
            <a:avLst/>
          </a:prstGeom>
        </p:spPr>
      </p:pic>
      <p:sp>
        <p:nvSpPr>
          <p:cNvPr id="96" name="Text Box 506"/>
          <p:cNvSpPr txBox="1">
            <a:spLocks noChangeArrowheads="1"/>
          </p:cNvSpPr>
          <p:nvPr/>
        </p:nvSpPr>
        <p:spPr bwMode="auto">
          <a:xfrm>
            <a:off x="5907324" y="3569180"/>
            <a:ext cx="303298" cy="16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605"/>
              </a:spcAft>
            </a:pPr>
            <a:r>
              <a:rPr lang="ru-RU" sz="726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пг</a:t>
            </a:r>
            <a:endParaRPr lang="ru-RU" sz="726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8" name="Text Box 171"/>
          <p:cNvSpPr txBox="1">
            <a:spLocks noChangeArrowheads="1"/>
          </p:cNvSpPr>
          <p:nvPr/>
        </p:nvSpPr>
        <p:spPr bwMode="auto">
          <a:xfrm>
            <a:off x="6472180" y="2667764"/>
            <a:ext cx="277411" cy="25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6</a:t>
            </a:r>
          </a:p>
        </p:txBody>
      </p:sp>
      <p:sp>
        <p:nvSpPr>
          <p:cNvPr id="100" name="Text Box 162"/>
          <p:cNvSpPr txBox="1">
            <a:spLocks noChangeArrowheads="1"/>
          </p:cNvSpPr>
          <p:nvPr/>
        </p:nvSpPr>
        <p:spPr bwMode="auto">
          <a:xfrm>
            <a:off x="6084815" y="3668993"/>
            <a:ext cx="189100" cy="2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552938" fontAlgn="base">
              <a:spcBef>
                <a:spcPct val="0"/>
              </a:spcBef>
              <a:spcAft>
                <a:spcPts val="975"/>
              </a:spcAft>
            </a:pPr>
            <a:r>
              <a:rPr lang="ru-RU" sz="1209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674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006" y="265906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Тушение ландшафтных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пожаров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7" name="Рисунок 6" descr="23870036_belg1999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90488"/>
            <a:ext cx="720725" cy="89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68960"/>
            <a:ext cx="5067163" cy="33843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098" y="981074"/>
            <a:ext cx="506775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Развод </a:t>
            </a:r>
            <a:r>
              <a:rPr lang="ru-RU" b="1" dirty="0">
                <a:solidFill>
                  <a:srgbClr val="FFFFFF"/>
                </a:solidFill>
                <a:latin typeface="Cambria" pitchFamily="18" charset="0"/>
                <a:cs typeface="Arial" charset="0"/>
              </a:rPr>
              <a:t>мобильных групп и патрульных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5" name="Рисунок 4" descr="23870036_belg1999_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325376"/>
            <a:ext cx="720725" cy="89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1412776"/>
            <a:ext cx="8713092" cy="50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63550"/>
            <a:ext cx="86868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172450" y="6429375"/>
            <a:ext cx="819150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28A8C08B-83CB-4640-8777-EF8E5F9AC9BD}" type="slidenum">
              <a:rPr lang="ru-RU" altLang="ru-RU" sz="1400" b="1" smtClean="0">
                <a:solidFill>
                  <a:srgbClr val="215968"/>
                </a:solidFill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ru-RU" altLang="ru-RU" sz="1400" b="1" smtClean="0">
              <a:solidFill>
                <a:srgbClr val="215968"/>
              </a:solidFill>
            </a:endParaRPr>
          </a:p>
        </p:txBody>
      </p:sp>
      <p:sp>
        <p:nvSpPr>
          <p:cNvPr id="39940" name="TextBox 59"/>
          <p:cNvSpPr txBox="1">
            <a:spLocks noChangeArrowheads="1"/>
          </p:cNvSpPr>
          <p:nvPr/>
        </p:nvSpPr>
        <p:spPr bwMode="auto">
          <a:xfrm>
            <a:off x="4140200" y="35004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1" name="Схема 20"/>
          <p:cNvGraphicFramePr/>
          <p:nvPr/>
        </p:nvGraphicFramePr>
        <p:xfrm>
          <a:off x="0" y="2132856"/>
          <a:ext cx="914400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332656"/>
            <a:ext cx="9144000" cy="53975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96938"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atin typeface="Cambria" panose="02040503050406030204" pitchFamily="18" charset="0"/>
              </a:rPr>
              <a:t>Белгородская региональная общественная организация </a:t>
            </a:r>
            <a:endParaRPr lang="ru-RU" b="1" dirty="0" smtClean="0">
              <a:latin typeface="Cambria" panose="02040503050406030204" pitchFamily="18" charset="0"/>
            </a:endParaRPr>
          </a:p>
          <a:p>
            <a:pPr marL="896938"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latin typeface="Cambria" panose="02040503050406030204" pitchFamily="18" charset="0"/>
              </a:rPr>
              <a:t>«</a:t>
            </a:r>
            <a:r>
              <a:rPr lang="ru-RU" b="1" dirty="0">
                <a:latin typeface="Cambria" panose="02040503050406030204" pitchFamily="18" charset="0"/>
              </a:rPr>
              <a:t>Казачья пожарная команда «Станица»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Arial" charset="0"/>
            </a:endParaRPr>
          </a:p>
        </p:txBody>
      </p:sp>
      <p:pic>
        <p:nvPicPr>
          <p:cNvPr id="10" name="Рисунок 9" descr="23870036_belg1999_3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8" y="325376"/>
            <a:ext cx="720725" cy="890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5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3369</TotalTime>
  <Words>792</Words>
  <Application>Microsoft Office PowerPoint</Application>
  <PresentationFormat>Экран (4:3)</PresentationFormat>
  <Paragraphs>167</Paragraphs>
  <Slides>17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Franklin Gothic Book</vt:lpstr>
      <vt:lpstr>Georgia</vt:lpstr>
      <vt:lpstr>Impact</vt:lpstr>
      <vt:lpstr>Times New Roman</vt:lpstr>
      <vt:lpstr>1_Тема Office</vt:lpstr>
      <vt:lpstr>3_Тема Office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Vitasoft Works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Nick S. Couderoff</dc:creator>
  <cp:lastModifiedBy>Пользователь Windows</cp:lastModifiedBy>
  <cp:revision>292</cp:revision>
  <cp:lastPrinted>2019-01-29T11:40:57Z</cp:lastPrinted>
  <dcterms:created xsi:type="dcterms:W3CDTF">2015-08-09T07:48:31Z</dcterms:created>
  <dcterms:modified xsi:type="dcterms:W3CDTF">2021-06-16T07:24:26Z</dcterms:modified>
</cp:coreProperties>
</file>