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77" r:id="rId2"/>
    <p:sldId id="260" r:id="rId3"/>
    <p:sldId id="273" r:id="rId4"/>
    <p:sldId id="258" r:id="rId5"/>
    <p:sldId id="263" r:id="rId6"/>
    <p:sldId id="259" r:id="rId7"/>
    <p:sldId id="276" r:id="rId8"/>
    <p:sldId id="274" r:id="rId9"/>
    <p:sldId id="266" r:id="rId10"/>
    <p:sldId id="271" r:id="rId11"/>
    <p:sldId id="272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667" autoAdjust="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66F8-02F5-4873-A27B-3E80D320F893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69E9B-A8A7-4536-8524-C3211F7A5B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9E9B-A8A7-4536-8524-C3211F7A5B1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9E9B-A8A7-4536-8524-C3211F7A5B1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РАЗНОЕ\ТОС возрождение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696200" cy="57721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90600" y="0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ТОС  «Возрождение»</a:t>
            </a:r>
            <a:endParaRPr lang="ru-RU" sz="4400" dirty="0"/>
          </a:p>
        </p:txBody>
      </p:sp>
      <p:pic>
        <p:nvPicPr>
          <p:cNvPr id="4098" name="Picture 2" descr="C:\Documents and Settings\User\Рабочий стол\смайлы\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"/>
            <a:ext cx="1712576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DSC_431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352800" cy="305023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D:\Downloads\DSC_4329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57200"/>
            <a:ext cx="3124200" cy="2819401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D:\Downloads\image (6)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0"/>
            <a:ext cx="3048000" cy="27432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D:\Downloads\image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3581400"/>
            <a:ext cx="3124200" cy="298767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Documents and Settings\User\Рабочий стол\смайлы\8655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905000"/>
            <a:ext cx="1676400" cy="1676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52800" y="3810000"/>
            <a:ext cx="266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Отдыхаем после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проделанной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работы 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b45169264242c29e67918a77d0055bb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3810000" cy="324470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Documents and Settings\User\Рабочий стол\87de27ff6cf2093d533ed629d99144f2_i-3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57200"/>
            <a:ext cx="4510182" cy="32004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Documents and Settings\User\Рабочий стол\7a0c436eeaea78273ba44f93085752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657600"/>
            <a:ext cx="3810000" cy="3200401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Documents and Settings\User\Рабочий стол\8671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3733800"/>
            <a:ext cx="4458478" cy="297180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Kartinka_Spasibo_za_vnimanie_dlya_prezentaciy_1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04800" y="533400"/>
            <a:ext cx="8382000" cy="5791199"/>
            <a:chOff x="304800" y="533400"/>
            <a:chExt cx="8382000" cy="5791199"/>
          </a:xfrm>
        </p:grpSpPr>
        <p:pic>
          <p:nvPicPr>
            <p:cNvPr id="5" name="Picture 3" descr="C:\Documents and Settings\User\Рабочий стол\Муниуипальная практика\для презентации\IMG_58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609600"/>
              <a:ext cx="3311945" cy="2743200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4" descr="C:\Documents and Settings\User\Рабочий стол\Муниуипальная практика\для презентации\IMG_582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533400"/>
              <a:ext cx="3200400" cy="2895600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7" name="Picture 5" descr="C:\Documents and Settings\User\Рабочий стол\Муниуипальная практика\для презентации\ФОТО\DSCF437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505200"/>
              <a:ext cx="3200400" cy="2770415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8" name="Picture 6" descr="C:\Documents and Settings\User\Рабочий стол\Муниуипальная практика\для презентации\ФОТО\DSC_018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3505200"/>
              <a:ext cx="3200400" cy="2819399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3581400" y="2895600"/>
              <a:ext cx="1905000" cy="1143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Вопрос-ответ</a:t>
              </a:r>
              <a:endParaRPr lang="ru-RU" dirty="0"/>
            </a:p>
          </p:txBody>
        </p:sp>
        <p:sp>
          <p:nvSpPr>
            <p:cNvPr id="10" name="Стрелка вверх 9"/>
            <p:cNvSpPr/>
            <p:nvPr/>
          </p:nvSpPr>
          <p:spPr>
            <a:xfrm rot="13169482">
              <a:off x="3326524" y="3946469"/>
              <a:ext cx="3810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верх 10"/>
            <p:cNvSpPr/>
            <p:nvPr/>
          </p:nvSpPr>
          <p:spPr>
            <a:xfrm rot="8843208">
              <a:off x="5371505" y="3946821"/>
              <a:ext cx="3810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верх 11"/>
            <p:cNvSpPr/>
            <p:nvPr/>
          </p:nvSpPr>
          <p:spPr>
            <a:xfrm rot="19089280">
              <a:off x="3329735" y="2497464"/>
              <a:ext cx="3810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верх 12"/>
            <p:cNvSpPr/>
            <p:nvPr/>
          </p:nvSpPr>
          <p:spPr>
            <a:xfrm rot="1807730">
              <a:off x="5365932" y="2497989"/>
              <a:ext cx="381000" cy="5334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81000" y="381000"/>
            <a:ext cx="8534401" cy="6020258"/>
            <a:chOff x="1249083" y="1570892"/>
            <a:chExt cx="6860989" cy="5094064"/>
          </a:xfrm>
        </p:grpSpPr>
        <p:pic>
          <p:nvPicPr>
            <p:cNvPr id="5" name="Picture 2" descr="C:\Documents and Settings\User\Рабочий стол\65 добрых дел\высадка деревьев\P102019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9083" y="1635368"/>
              <a:ext cx="2327835" cy="2385646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3" descr="C:\Documents and Settings\User\Рабочий стол\65 добрых дел\55.Закладка клумбы в районе СОШ с Кузькино\subbotnik_8_aprelja-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9436" y="1570892"/>
              <a:ext cx="2082801" cy="2385646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7" name="Picture 4" descr="C:\Documents and Settings\User\Рабочий стол\СБОРНАЯ\ФОТО для работы\ФОТО РАБОТА\DSC00701 (2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0342" y="4149968"/>
              <a:ext cx="2327835" cy="2514988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8" name="Picture 6" descr="C:\Documents and Settings\User\Рабочий стол\благоустройс\Именные деревья\IMAG031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2236" y="3376245"/>
              <a:ext cx="2327836" cy="2836984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9" name="Picture 5" descr="C:\Documents and Settings\User\Рабочий стол\смайлы\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581400"/>
            <a:ext cx="2060369" cy="16764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91200" y="457200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Благоустройство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3400" y="381000"/>
            <a:ext cx="8229600" cy="5638800"/>
            <a:chOff x="304800" y="381000"/>
            <a:chExt cx="8610600" cy="5791200"/>
          </a:xfrm>
        </p:grpSpPr>
        <p:pic>
          <p:nvPicPr>
            <p:cNvPr id="4" name="Picture 2" descr="C:\Documents and Settings\User\Рабочий стол\Муниуипальная практика\для презентации\Зина\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533400"/>
              <a:ext cx="2438400" cy="2971800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5" name="Picture 4" descr="C:\Documents and Settings\User\Рабочий стол\Муниуипальная практика\для презентации\IMG_582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5600" y="381000"/>
              <a:ext cx="2971800" cy="2819400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6" name="Picture 5" descr="C:\Documents and Settings\User\Рабочий стол\Муниуипальная практика\для презентации\ФОТО\IMG_20181126_14053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7400" y="3352800"/>
              <a:ext cx="3048000" cy="2819400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7" name="Picture 6" descr="C:\Documents and Settings\User\Рабочий стол\Муниуипальная практика\для презентации\Зина\9LoxH7vQGng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3657600"/>
              <a:ext cx="2743200" cy="2514600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8" name="Picture 7" descr="C:\Documents and Settings\User\Рабочий стол\Муниуипальная практика\для презентации\Зина\апап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24200" y="3657600"/>
              <a:ext cx="2819400" cy="2438400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0" name="Прямоугольник 9"/>
          <p:cNvSpPr/>
          <p:nvPr/>
        </p:nvSpPr>
        <p:spPr>
          <a:xfrm>
            <a:off x="6477000" y="2286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Активное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общественной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жизни села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6" descr="C:\Documents and Settings\User\Рабочий стол\смайлы\8655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1676400"/>
            <a:ext cx="1447800" cy="14478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Рабочий стол\Муниуипальная практика\для презентации\пев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"/>
            <a:ext cx="3657600" cy="3048000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5" name="Picture 3" descr="C:\Documents and Settings\User\Рабочий стол\Муниуипальная практика\для презентации\чествование дет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3733800" cy="3005138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Documents and Settings\User\Рабочий стол\РАЗНОЕ\МУНИЦИПАЛЬНАЯ ПРАКТИКА\Межнациональные отношения\фото танц. коллектив\IMG_1352.JPG"/>
          <p:cNvPicPr>
            <a:picLocks noChangeAspect="1" noChangeArrowheads="1"/>
          </p:cNvPicPr>
          <p:nvPr/>
        </p:nvPicPr>
        <p:blipFill>
          <a:blip r:embed="rId4" cstate="print"/>
          <a:srcRect b="14519"/>
          <a:stretch>
            <a:fillRect/>
          </a:stretch>
        </p:blipFill>
        <p:spPr bwMode="auto">
          <a:xfrm>
            <a:off x="1905000" y="3429000"/>
            <a:ext cx="4992000" cy="320040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267494"/>
            <a:ext cx="8153400" cy="951706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" name="Picture 2" descr="C:\Documents and Settings\User\Рабочий стол\Муниуипальная практика\для презентации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3962400" cy="29718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5" name="Picture 6" descr="C:\Documents and Settings\User\Рабочий стол\Муниуипальная практика\для презентации\_DSC3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532051" cy="3247116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6" name="Picture 3" descr="C:\Documents and Settings\User\Рабочий стол\Муниуипальная практика\для презентации\бессмертный пол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429000"/>
            <a:ext cx="4628003" cy="2971800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User\Рабочий стол\DqLjAUrXQAAXv81.jpg"/>
          <p:cNvPicPr>
            <a:picLocks noChangeAspect="1" noChangeArrowheads="1"/>
          </p:cNvPicPr>
          <p:nvPr/>
        </p:nvPicPr>
        <p:blipFill>
          <a:blip r:embed="rId2"/>
          <a:srcRect t="12121"/>
          <a:stretch>
            <a:fillRect/>
          </a:stretch>
        </p:blipFill>
        <p:spPr bwMode="auto">
          <a:xfrm>
            <a:off x="228600" y="228600"/>
            <a:ext cx="3886200" cy="28956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" name="Picture 3" descr="C:\Documents and Settings\User\Рабочий стол\987613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4038600" cy="26670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D:\Downloads\image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2971800" cy="304766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Documents and Settings\User\Рабочий стол\BLO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505200"/>
            <a:ext cx="3124200" cy="295275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Documents and Settings\User\Рабочий стол\смайлы\2596_080459014_2-modifi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819400"/>
            <a:ext cx="2362200" cy="165426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429000" y="4419600"/>
            <a:ext cx="2362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дружно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занимаются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благоустройством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территории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2830eba0eb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581400"/>
            <a:ext cx="3733800" cy="287655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Documents and Settings\User\Рабочий стол\148167500_konec_aprelya_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3812476" cy="2859357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Documents and Settings\User\Рабочий стол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04800"/>
            <a:ext cx="4685351" cy="3125092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Рабочий стол\сайт\Открытие площадки\DSC_4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2971800" cy="28194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3555" name="Picture 3" descr="C:\Documents and Settings\User\Рабочий стол\сайт\Открытие площадки\ID_HLexK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81000"/>
            <a:ext cx="3200400" cy="3070139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3556" name="Picture 4" descr="C:\Documents and Settings\User\Рабочий стол\сайт\Открытие площадки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3733800"/>
            <a:ext cx="3200400" cy="27432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23557" name="Picture 5" descr="C:\Documents and Settings\User\Рабочий стол\сайт\Открытие площадки\image (9).jpg"/>
          <p:cNvPicPr>
            <a:picLocks noChangeAspect="1" noChangeArrowheads="1"/>
          </p:cNvPicPr>
          <p:nvPr/>
        </p:nvPicPr>
        <p:blipFill>
          <a:blip r:embed="rId5"/>
          <a:srcRect t="11910"/>
          <a:stretch>
            <a:fillRect/>
          </a:stretch>
        </p:blipFill>
        <p:spPr bwMode="auto">
          <a:xfrm>
            <a:off x="3429000" y="4114800"/>
            <a:ext cx="2743200" cy="2133600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C:\Documents and Settings\User\Рабочий стол\смайлы\ori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28600"/>
            <a:ext cx="2286000" cy="2819400"/>
          </a:xfrm>
          <a:prstGeom prst="rect">
            <a:avLst/>
          </a:prstGeom>
          <a:noFill/>
        </p:spPr>
      </p:pic>
      <p:pic>
        <p:nvPicPr>
          <p:cNvPr id="7" name="Picture 3" descr="C:\Documents and Settings\User\Рабочий стол\РАЗНОЕ\ТОС возрождение\i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810000"/>
            <a:ext cx="2743200" cy="2514600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86000" y="3105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Народные гулянья!!!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31</Words>
  <PresentationFormat>Экран (4:3)</PresentationFormat>
  <Paragraphs>19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 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ТОС «ВОЗРОЖДЕНИЕ»</dc:title>
  <cp:lastModifiedBy>User</cp:lastModifiedBy>
  <cp:revision>46</cp:revision>
  <dcterms:modified xsi:type="dcterms:W3CDTF">2020-10-02T08:35:17Z</dcterms:modified>
</cp:coreProperties>
</file>