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7FEBC5-27FB-430B-BDF9-5642E5BE17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E411C07-AA39-460B-92DB-77F193EEC6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129285-AE4D-4FA3-A63E-7E6ED05DD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2BF75-DDC0-4CE7-98BD-7AC2A5FBC677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B3CAB7-C93B-4B93-AE38-F57663258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BE8440-1B47-4B85-AD79-BB1A1A571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07A0-60EB-4DF0-8727-533703412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080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DA6887-453F-49AA-BBE3-F167E5511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071AAE2-DDBA-49A6-BD24-A2894E66D7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3EDBA-D96D-48C0-BC3B-7261539FE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2BF75-DDC0-4CE7-98BD-7AC2A5FBC677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BEAB34-239E-4516-9F61-120B27120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F51C227-2658-416D-88EA-E4413263D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07A0-60EB-4DF0-8727-533703412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85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DD68AD4-C16C-4E37-BEC6-0D403A670A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ED328BC-FDED-4B06-9957-05C24D04EC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87C962-84E2-4D6C-A8B2-AD404F921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2BF75-DDC0-4CE7-98BD-7AC2A5FBC677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5D0896-5A62-41D1-A63C-3EDAC586E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1E41D0-C808-45F0-BE50-630FC03EB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07A0-60EB-4DF0-8727-533703412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192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E85ADF-D540-456C-B28F-0D8176A3E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36D8F2-7F92-4FE2-9A94-330C7DDE59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02D3309-217D-4C1E-BC25-91C18FAB2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2BF75-DDC0-4CE7-98BD-7AC2A5FBC677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B7A93C-9071-410A-88F5-4B473B036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153523-2B17-4FE8-92AB-E94BBCA69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07A0-60EB-4DF0-8727-533703412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7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C53DE1-8F15-4533-A16D-DCD1B9C9F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C904FE2-F93D-43B6-B8B2-464C4EF7E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B8753E-D738-4E47-8A12-E55260246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2BF75-DDC0-4CE7-98BD-7AC2A5FBC677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940409-47B6-4DA0-BC87-A4B1875BA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EBCD6E-DAEE-4983-9994-039297AC8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07A0-60EB-4DF0-8727-533703412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175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5AECFA-6BAF-46F5-B824-D8DA27699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A8F67A-D08E-472D-9441-0873B0DE04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064BBC6-1AB0-4E14-8724-E32DBD42DB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44666BC-CF18-43CC-9540-F51252706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2BF75-DDC0-4CE7-98BD-7AC2A5FBC677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D868CE6-5D94-4165-8C29-71685972F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67520CD-C975-4DB7-B303-8A06D11F5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07A0-60EB-4DF0-8727-533703412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73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F7B0E6-4682-418B-9B38-AF0F1871A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A4C0D9C-9E65-49AA-BB27-3305F22B04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A778818-C4CD-4C74-BCAA-0DF61A9D54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BAE487C-2747-45D0-B463-5E199B25B9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C7014EC-494D-4910-B643-5DDB3A68F6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36D6CB9-6B03-4409-9654-61BB5B3D1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2BF75-DDC0-4CE7-98BD-7AC2A5FBC677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6DB7815-6BA7-439D-B346-424918F85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9456BCE-BADF-4E6D-B2A0-29B2BBC2F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07A0-60EB-4DF0-8727-533703412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325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6B3637-A925-4DCC-9D41-D56D55C4F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B8B8F29-6682-417E-A848-BF1D1A209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2BF75-DDC0-4CE7-98BD-7AC2A5FBC677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F2C2050-4F29-4FBE-BCF0-BEEF4E234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7C20FF8-ED8B-4594-A1A7-805CCBE5B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07A0-60EB-4DF0-8727-533703412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98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28D92F6-9FE7-40FE-A9C7-B9597904D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2BF75-DDC0-4CE7-98BD-7AC2A5FBC677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961B61C-AC25-45D6-BEAF-A4D193799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BAB9F25-E007-40CC-A6D4-83C89000E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07A0-60EB-4DF0-8727-533703412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670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19F352-79EC-48A5-93E7-D751A7D31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ABA2F8-B009-4BF8-AD16-1142054CD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79D73CB-7CC2-4E02-A770-7030CBF786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99BE983-2094-484E-8A36-9F731795B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2BF75-DDC0-4CE7-98BD-7AC2A5FBC677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6C9ABE1-EC12-43D0-9FBD-FB6B85A4D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8705AA1-726A-486D-9D63-5B0253D4C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07A0-60EB-4DF0-8727-533703412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995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4E69D5-A8FA-4C22-8123-C7597D186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3B1FE07-2B96-40A4-8D47-FB92642B2D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7330866-873E-4C8A-BAC4-CEFDD7C823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65C2898-5670-4048-844A-DAB4AD931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2BF75-DDC0-4CE7-98BD-7AC2A5FBC677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2F0B08D-D3AB-4161-93A6-3722ECB08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1CD31EC-2574-495A-B0F7-407F314BF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07A0-60EB-4DF0-8727-533703412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174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82A5D4-8508-4403-89B2-00DE94630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530D83F-349F-4FB2-8294-568B1313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C78DD7-FD4F-42DE-872C-C0401A2784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2BF75-DDC0-4CE7-98BD-7AC2A5FBC677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5DD14F5-802F-475D-8799-434A32988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764DB3-83D1-4E9A-A5A4-2B84C625E5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A07A0-60EB-4DF0-8727-533703412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167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F96FD1-702B-40DD-B8B8-59B38C8E31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6144" y="217305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latin typeface="Montserrat" pitchFamily="2" charset="-52"/>
              </a:rPr>
              <a:t>Вопрос №2</a:t>
            </a:r>
            <a:br>
              <a:rPr lang="ru-RU" sz="3200" dirty="0">
                <a:latin typeface="Montserrat" pitchFamily="2" charset="-52"/>
              </a:rPr>
            </a:br>
            <a:br>
              <a:rPr lang="ru-RU" sz="3200" dirty="0">
                <a:latin typeface="Montserrat" pitchFamily="2" charset="-52"/>
              </a:rPr>
            </a:br>
            <a:r>
              <a:rPr lang="ru-RU" sz="3200" b="1" dirty="0">
                <a:latin typeface="Montserrat" pitchFamily="2" charset="-52"/>
              </a:rPr>
              <a:t>«О муниципальной практике ведения официального сайта органа</a:t>
            </a:r>
            <a:r>
              <a:rPr lang="en-US" sz="3200" b="1" dirty="0">
                <a:latin typeface="Montserrat" pitchFamily="2" charset="-52"/>
              </a:rPr>
              <a:t> </a:t>
            </a:r>
            <a:r>
              <a:rPr lang="ru-RU" sz="3200" b="1" dirty="0">
                <a:latin typeface="Montserrat" pitchFamily="2" charset="-52"/>
              </a:rPr>
              <a:t>местного самоуправления»</a:t>
            </a:r>
            <a:br>
              <a:rPr lang="ru-RU" sz="3200" dirty="0">
                <a:latin typeface="Montserrat" pitchFamily="2" charset="-52"/>
              </a:rPr>
            </a:br>
            <a:endParaRPr lang="ru-RU" sz="3200" dirty="0">
              <a:latin typeface="Montserrat" pitchFamily="2" charset="-52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927F859-8996-4CFE-8C2A-FE96FBB328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48287" y="5910232"/>
            <a:ext cx="9019714" cy="756898"/>
          </a:xfrm>
        </p:spPr>
        <p:txBody>
          <a:bodyPr>
            <a:normAutofit fontScale="47500" lnSpcReduction="20000"/>
          </a:bodyPr>
          <a:lstStyle/>
          <a:p>
            <a:r>
              <a:rPr lang="ru-RU" dirty="0">
                <a:latin typeface="Montserrat" pitchFamily="2" charset="-52"/>
              </a:rPr>
              <a:t>Заместитель директора по информационной политике</a:t>
            </a:r>
            <a:endParaRPr lang="en-US" dirty="0">
              <a:latin typeface="Montserrat" pitchFamily="2" charset="-52"/>
            </a:endParaRPr>
          </a:p>
          <a:p>
            <a:r>
              <a:rPr lang="ru-RU" dirty="0">
                <a:latin typeface="Montserrat" pitchFamily="2" charset="-52"/>
              </a:rPr>
              <a:t>МАУ «Издательский Дом «Оскольский Край»</a:t>
            </a:r>
          </a:p>
          <a:p>
            <a:r>
              <a:rPr lang="ru-RU" dirty="0">
                <a:latin typeface="Montserrat" pitchFamily="2" charset="-52"/>
              </a:rPr>
              <a:t>Золотарев Евгений Иванович</a:t>
            </a:r>
          </a:p>
        </p:txBody>
      </p:sp>
    </p:spTree>
    <p:extLst>
      <p:ext uri="{BB962C8B-B14F-4D97-AF65-F5344CB8AC3E}">
        <p14:creationId xmlns:p14="http://schemas.microsoft.com/office/powerpoint/2010/main" val="2569225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F96FD1-702B-40DD-B8B8-59B38C8E31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43495" y="0"/>
            <a:ext cx="2648505" cy="756898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Montserrat" pitchFamily="2" charset="-52"/>
              </a:rPr>
              <a:t>Структура</a:t>
            </a:r>
            <a:endParaRPr lang="ru-RU" sz="3200" dirty="0">
              <a:latin typeface="Montserrat" pitchFamily="2" charset="-52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0B39927-B3EA-4D77-8E8F-0360F58EF8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763" y="521716"/>
            <a:ext cx="6199012" cy="28829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A20F056-AFDD-4510-B3C7-707E4394EF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680" y="3868003"/>
            <a:ext cx="7501630" cy="26615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CA2B5E7-6C28-4EAC-A210-8FBC6FBA47B6}"/>
              </a:ext>
            </a:extLst>
          </p:cNvPr>
          <p:cNvSpPr/>
          <p:nvPr/>
        </p:nvSpPr>
        <p:spPr>
          <a:xfrm>
            <a:off x="790634" y="756898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Montserrat" pitchFamily="2" charset="-52"/>
              </a:rPr>
              <a:t>ДО</a:t>
            </a:r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78DC949-90C3-447E-AC0B-E8D6DDE85327}"/>
              </a:ext>
            </a:extLst>
          </p:cNvPr>
          <p:cNvSpPr/>
          <p:nvPr/>
        </p:nvSpPr>
        <p:spPr>
          <a:xfrm>
            <a:off x="3849688" y="4089022"/>
            <a:ext cx="1071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Montserrat" pitchFamily="2" charset="-52"/>
              </a:rPr>
              <a:t>ПОСЛЕ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6573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F96FD1-702B-40DD-B8B8-59B38C8E31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9209"/>
            <a:ext cx="2648505" cy="756898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Montserrat" pitchFamily="2" charset="-52"/>
              </a:rPr>
              <a:t>Дизайн</a:t>
            </a:r>
            <a:endParaRPr lang="ru-RU" sz="3200" dirty="0">
              <a:latin typeface="Montserrat" pitchFamily="2" charset="-52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E1E1DCE-DF34-4356-9A74-568AB83E42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07" y="689499"/>
            <a:ext cx="7448550" cy="563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06153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F96FD1-702B-40DD-B8B8-59B38C8E31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17980" y="0"/>
            <a:ext cx="2974020" cy="756898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latin typeface="Montserrat" pitchFamily="2" charset="-52"/>
              </a:rPr>
              <a:t>Метаданные</a:t>
            </a:r>
            <a:endParaRPr lang="ru-RU" sz="3200" dirty="0">
              <a:latin typeface="Montserrat" pitchFamily="2" charset="-52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813EEA4-C260-4474-BE90-1C488AAEAD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64" r="1162"/>
          <a:stretch/>
        </p:blipFill>
        <p:spPr>
          <a:xfrm>
            <a:off x="834499" y="987987"/>
            <a:ext cx="7945514" cy="51581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61718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F96FD1-702B-40DD-B8B8-59B38C8E31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986"/>
            <a:ext cx="2974020" cy="756898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Montserrat" pitchFamily="2" charset="-52"/>
              </a:rPr>
              <a:t>Итог</a:t>
            </a:r>
            <a:endParaRPr lang="ru-RU" sz="3200" dirty="0">
              <a:latin typeface="Montserrat" pitchFamily="2" charset="-52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8BE48A8-386B-4000-AB2B-AEC701C48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512956"/>
            <a:ext cx="10582183" cy="3214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01AED95-EAB8-48D4-9059-D83E3E3334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849431"/>
            <a:ext cx="10582183" cy="3291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0F49637-2467-4995-BF72-803F31A89D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531" y="2508561"/>
            <a:ext cx="3727140" cy="4125601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7B945FB5-E634-4471-A667-4C118259E7C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490160"/>
            <a:ext cx="5475791" cy="3936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3947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1018</TotalTime>
  <Words>25</Words>
  <Application>Microsoft Office PowerPoint</Application>
  <PresentationFormat>Широкоэкранный</PresentationFormat>
  <Paragraphs>10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Montserrat</vt:lpstr>
      <vt:lpstr>Тема Office</vt:lpstr>
      <vt:lpstr>Вопрос №2  «О муниципальной практике ведения официального сайта органа местного самоуправления» </vt:lpstr>
      <vt:lpstr>Структура</vt:lpstr>
      <vt:lpstr>Дизайн</vt:lpstr>
      <vt:lpstr>Метаданные</vt:lpstr>
      <vt:lpstr>Итог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 №2  «О муниципальной практике ведения официального сайта органа местного самоуправления»</dc:title>
  <dc:creator>Евгений Золотарев</dc:creator>
  <cp:lastModifiedBy>Евгений Золотарев</cp:lastModifiedBy>
  <cp:revision>5</cp:revision>
  <dcterms:created xsi:type="dcterms:W3CDTF">2023-02-15T09:43:27Z</dcterms:created>
  <dcterms:modified xsi:type="dcterms:W3CDTF">2023-02-16T02:42:17Z</dcterms:modified>
</cp:coreProperties>
</file>