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377" r:id="rId3"/>
    <p:sldId id="378" r:id="rId4"/>
    <p:sldId id="379" r:id="rId5"/>
    <p:sldId id="381" r:id="rId6"/>
    <p:sldId id="382" r:id="rId7"/>
    <p:sldId id="383" r:id="rId8"/>
    <p:sldId id="384" r:id="rId9"/>
    <p:sldId id="371" r:id="rId10"/>
    <p:sldId id="385" r:id="rId11"/>
    <p:sldId id="38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митрий Шмайлов" initials="ДШ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518B1"/>
    <a:srgbClr val="663300"/>
    <a:srgbClr val="CBA07C"/>
    <a:srgbClr val="EA5B4B"/>
    <a:srgbClr val="5E2E20"/>
    <a:srgbClr val="561D0F"/>
    <a:srgbClr val="6600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3594" autoAdjust="0"/>
  </p:normalViewPr>
  <p:slideViewPr>
    <p:cSldViewPr snapToGrid="0">
      <p:cViewPr>
        <p:scale>
          <a:sx n="100" d="100"/>
          <a:sy n="100" d="100"/>
        </p:scale>
        <p:origin x="-882" y="-198"/>
      </p:cViewPr>
      <p:guideLst>
        <p:guide orient="horz" pos="208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BF4B9-5DFA-4476-96EB-C2C1FB59373B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15A79-6ADE-4A73-8F55-5850F5D5D89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03EA81-986E-2F46-8724-799223FD90BE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Norms Light" panose="02000503020000020003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11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Norms Light" panose="02000503020000020003" pitchFamily="2" charset="-52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0F4AE-9E38-443A-8CD2-08A02D57AF2F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1DA380-7124-470E-B3E4-6BBF23FD90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0F4AE-9E38-443A-8CD2-08A02D57AF2F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A380-7124-470E-B3E4-6BBF23FD90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0F4AE-9E38-443A-8CD2-08A02D57AF2F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A380-7124-470E-B3E4-6BBF23FD90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Текст 7"/>
          <p:cNvSpPr>
            <a:spLocks noGrp="1"/>
          </p:cNvSpPr>
          <p:nvPr>
            <p:ph type="body" sz="quarter" idx="10"/>
          </p:nvPr>
        </p:nvSpPr>
        <p:spPr>
          <a:xfrm>
            <a:off x="391548" y="415292"/>
            <a:ext cx="8420100" cy="6718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4400" kern="1200" dirty="0">
                <a:solidFill>
                  <a:srgbClr val="025CFA"/>
                </a:solidFill>
                <a:latin typeface="TT Norms Pro Bold" panose="02000803020000020004" pitchFamily="2" charset="0"/>
                <a:ea typeface="+mn-ea"/>
                <a:cs typeface="+mn-cs"/>
              </a:defRPr>
            </a:lvl1pPr>
            <a:lvl2pPr>
              <a:buNone/>
              <a:defRPr>
                <a:latin typeface="TT Norms Bold" panose="02000803040000020004" pitchFamily="2" charset="-52"/>
              </a:defRPr>
            </a:lvl2pPr>
            <a:lvl3pPr>
              <a:buNone/>
              <a:defRPr>
                <a:latin typeface="TT Norms Bold" panose="02000803040000020004" pitchFamily="2" charset="-52"/>
              </a:defRPr>
            </a:lvl3pPr>
            <a:lvl4pPr>
              <a:buNone/>
              <a:defRPr>
                <a:latin typeface="TT Norms Bold" panose="02000803040000020004" pitchFamily="2" charset="-52"/>
              </a:defRPr>
            </a:lvl4pPr>
            <a:lvl5pPr>
              <a:buNone/>
              <a:defRPr>
                <a:latin typeface="TT Norms Bold" panose="02000803040000020004" pitchFamily="2" charset="-52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6" name="Текст 14"/>
          <p:cNvSpPr>
            <a:spLocks noGrp="1"/>
          </p:cNvSpPr>
          <p:nvPr>
            <p:ph type="body" sz="quarter" idx="12"/>
          </p:nvPr>
        </p:nvSpPr>
        <p:spPr>
          <a:xfrm>
            <a:off x="412747" y="213300"/>
            <a:ext cx="2432050" cy="230188"/>
          </a:xfrm>
          <a:prstGeom prst="rect">
            <a:avLst/>
          </a:prstGeom>
        </p:spPr>
        <p:txBody>
          <a:bodyPr/>
          <a:lstStyle>
            <a:lvl1pPr>
              <a:buNone/>
              <a:defRPr lang="ru-RU" sz="1000" kern="1200" dirty="0" smtClean="0">
                <a:solidFill>
                  <a:srgbClr val="025CFA"/>
                </a:solidFill>
                <a:latin typeface="TT Norms Light" panose="02000503020000020003" pitchFamily="2" charset="-52"/>
                <a:ea typeface="Roboto Black" panose="02000000000000000000" pitchFamily="2" charset="0"/>
                <a:cs typeface="+mn-cs"/>
              </a:defRPr>
            </a:lvl1pPr>
            <a:lvl2pPr>
              <a:defRPr lang="ru-RU" sz="1000" kern="1200" dirty="0" smtClean="0">
                <a:solidFill>
                  <a:srgbClr val="025CFA"/>
                </a:solidFill>
                <a:latin typeface="TT Norms Light" panose="02000503020000020003" pitchFamily="2" charset="-52"/>
                <a:ea typeface="Roboto Black" panose="02000000000000000000" pitchFamily="2" charset="0"/>
                <a:cs typeface="+mn-cs"/>
              </a:defRPr>
            </a:lvl2pPr>
            <a:lvl3pPr>
              <a:defRPr lang="ru-RU" sz="1000" kern="1200" dirty="0" smtClean="0">
                <a:solidFill>
                  <a:srgbClr val="025CFA"/>
                </a:solidFill>
                <a:latin typeface="TT Norms Light" panose="02000503020000020003" pitchFamily="2" charset="-52"/>
                <a:ea typeface="Roboto Black" panose="02000000000000000000" pitchFamily="2" charset="0"/>
                <a:cs typeface="+mn-cs"/>
              </a:defRPr>
            </a:lvl3pPr>
            <a:lvl4pPr>
              <a:defRPr lang="ru-RU" sz="1000" kern="1200" dirty="0" smtClean="0">
                <a:solidFill>
                  <a:srgbClr val="025CFA"/>
                </a:solidFill>
                <a:latin typeface="TT Norms Light" panose="02000503020000020003" pitchFamily="2" charset="-52"/>
                <a:ea typeface="Roboto Black" panose="02000000000000000000" pitchFamily="2" charset="0"/>
                <a:cs typeface="+mn-cs"/>
              </a:defRPr>
            </a:lvl4pPr>
            <a:lvl5pPr>
              <a:defRPr lang="ru-RU" sz="1000" kern="1200" dirty="0">
                <a:solidFill>
                  <a:srgbClr val="025CFA"/>
                </a:solidFill>
                <a:latin typeface="TT Norms Light" panose="02000503020000020003" pitchFamily="2" charset="-52"/>
                <a:ea typeface="Roboto Black" panose="02000000000000000000" pitchFamily="2" charset="0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5572" y="6462771"/>
            <a:ext cx="755690" cy="309888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0F4AE-9E38-443A-8CD2-08A02D57AF2F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A380-7124-470E-B3E4-6BBF23FD90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0F4AE-9E38-443A-8CD2-08A02D57AF2F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A380-7124-470E-B3E4-6BBF23FD90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0F4AE-9E38-443A-8CD2-08A02D57AF2F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A380-7124-470E-B3E4-6BBF23FD90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0F4AE-9E38-443A-8CD2-08A02D57AF2F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A380-7124-470E-B3E4-6BBF23FD90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0F4AE-9E38-443A-8CD2-08A02D57AF2F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A380-7124-470E-B3E4-6BBF23FD90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0F4AE-9E38-443A-8CD2-08A02D57AF2F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A380-7124-470E-B3E4-6BBF23FD90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0F4AE-9E38-443A-8CD2-08A02D57AF2F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A380-7124-470E-B3E4-6BBF23FD90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0F4AE-9E38-443A-8CD2-08A02D57AF2F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A380-7124-470E-B3E4-6BBF23FD90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1D50F4AE-9E38-443A-8CD2-08A02D57AF2F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51DA380-7124-470E-B3E4-6BBF23FD90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84357" y="982584"/>
            <a:ext cx="7683444" cy="3014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1518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Борисова Ирина Александровна</a:t>
            </a:r>
          </a:p>
          <a:p>
            <a:pPr lvl="0" algn="ctr"/>
            <a:r>
              <a:rPr lang="ru-RU" sz="1400" dirty="0" smtClean="0">
                <a:solidFill>
                  <a:srgbClr val="1518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член Общественной палаты </a:t>
            </a:r>
          </a:p>
          <a:p>
            <a:pPr lvl="0" algn="ctr"/>
            <a:r>
              <a:rPr lang="ru-RU" sz="1400" dirty="0" smtClean="0">
                <a:solidFill>
                  <a:srgbClr val="1518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Белгородской области, </a:t>
            </a:r>
          </a:p>
          <a:p>
            <a:pPr lvl="0" algn="ctr"/>
            <a:r>
              <a:rPr lang="ru-RU" sz="1400" dirty="0" smtClean="0">
                <a:solidFill>
                  <a:srgbClr val="1518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психолог, куратор обучения </a:t>
            </a:r>
          </a:p>
          <a:p>
            <a:pPr lvl="0" algn="ctr"/>
            <a:r>
              <a:rPr lang="ru-RU" sz="1400" dirty="0" smtClean="0">
                <a:solidFill>
                  <a:srgbClr val="1518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общественных наблюдателей.</a:t>
            </a:r>
            <a:r>
              <a:rPr lang="ru-RU" sz="2000" dirty="0" smtClean="0">
                <a:solidFill>
                  <a:srgbClr val="1518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</a:p>
          <a:p>
            <a:pPr lvl="0" algn="ctr"/>
            <a:r>
              <a:rPr lang="ru-RU" sz="3200" dirty="0" smtClean="0">
                <a:solidFill>
                  <a:srgbClr val="1518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 задачах общественного наблюдения на предстоящих муниципальных выборах 2023 года</a:t>
            </a:r>
          </a:p>
        </p:txBody>
      </p:sp>
      <p:sp>
        <p:nvSpPr>
          <p:cNvPr id="9" name="AutoShape 2" descr="http://www.derbo.ru/media/cache/39/81/3981ba5b9c573f95a7c540004164d9c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15427" y="632319"/>
            <a:ext cx="2700392" cy="3501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" y="-323165"/>
            <a:ext cx="184731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93" r="5610"/>
          <a:stretch>
            <a:fillRect/>
          </a:stretch>
        </p:blipFill>
        <p:spPr bwMode="auto">
          <a:xfrm>
            <a:off x="9439903" y="4493115"/>
            <a:ext cx="1634431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8632" y="378729"/>
            <a:ext cx="10517187" cy="244475"/>
          </a:xfrm>
          <a:prstGeom prst="rect">
            <a:avLst/>
          </a:prstGeom>
          <a:solidFill>
            <a:srgbClr val="1518B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70AD4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68401" y="4168816"/>
            <a:ext cx="10516511" cy="152400"/>
          </a:xfrm>
          <a:prstGeom prst="rect">
            <a:avLst/>
          </a:prstGeom>
          <a:solidFill>
            <a:srgbClr val="1518B1"/>
          </a:solidFill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30"/>
          <a:stretch>
            <a:fillRect/>
          </a:stretch>
        </p:blipFill>
        <p:spPr bwMode="auto">
          <a:xfrm rot="16200000">
            <a:off x="5268902" y="4030549"/>
            <a:ext cx="2067858" cy="2988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8632" y="4490688"/>
            <a:ext cx="2571750" cy="1907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рямоугольник 65"/>
          <p:cNvSpPr/>
          <p:nvPr/>
        </p:nvSpPr>
        <p:spPr>
          <a:xfrm>
            <a:off x="0" y="3317240"/>
            <a:ext cx="7962265" cy="2962910"/>
          </a:xfrm>
          <a:prstGeom prst="rect">
            <a:avLst/>
          </a:prstGeom>
          <a:solidFill>
            <a:srgbClr val="025CF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9" name="Группа 48"/>
          <p:cNvGrpSpPr/>
          <p:nvPr/>
        </p:nvGrpSpPr>
        <p:grpSpPr>
          <a:xfrm rot="1493297">
            <a:off x="564515" y="1064895"/>
            <a:ext cx="2574925" cy="5951220"/>
            <a:chOff x="9336278" y="-3018674"/>
            <a:chExt cx="12738667" cy="12847636"/>
          </a:xfrm>
        </p:grpSpPr>
        <p:sp>
          <p:nvSpPr>
            <p:cNvPr id="50" name="Арка 49"/>
            <p:cNvSpPr>
              <a:spLocks noChangeAspect="1"/>
            </p:cNvSpPr>
            <p:nvPr/>
          </p:nvSpPr>
          <p:spPr>
            <a:xfrm rot="1705627">
              <a:off x="9336278" y="-2909732"/>
              <a:ext cx="12738667" cy="12738694"/>
            </a:xfrm>
            <a:prstGeom prst="blockArc">
              <a:avLst>
                <a:gd name="adj1" fmla="val 9201037"/>
                <a:gd name="adj2" fmla="val 14545025"/>
                <a:gd name="adj3" fmla="val 7656"/>
              </a:avLst>
            </a:prstGeom>
            <a:solidFill>
              <a:srgbClr val="99E08D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51" name="Арка 50"/>
            <p:cNvSpPr>
              <a:spLocks noChangeAspect="1"/>
            </p:cNvSpPr>
            <p:nvPr/>
          </p:nvSpPr>
          <p:spPr>
            <a:xfrm rot="13862537">
              <a:off x="9606618" y="-2829768"/>
              <a:ext cx="12036644" cy="12036669"/>
            </a:xfrm>
            <a:prstGeom prst="blockArc">
              <a:avLst>
                <a:gd name="adj1" fmla="val 11685087"/>
                <a:gd name="adj2" fmla="val 18283010"/>
                <a:gd name="adj3" fmla="val 6367"/>
              </a:avLst>
            </a:prstGeom>
            <a:solidFill>
              <a:srgbClr val="24ABE2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52" name="Арка 51"/>
            <p:cNvSpPr>
              <a:spLocks noChangeAspect="1"/>
            </p:cNvSpPr>
            <p:nvPr/>
          </p:nvSpPr>
          <p:spPr>
            <a:xfrm rot="12600000">
              <a:off x="9888344" y="-2548040"/>
              <a:ext cx="11473198" cy="11473223"/>
            </a:xfrm>
            <a:prstGeom prst="blockArc">
              <a:avLst>
                <a:gd name="adj1" fmla="val 17743939"/>
                <a:gd name="adj2" fmla="val 20067099"/>
                <a:gd name="adj3" fmla="val 3112"/>
              </a:avLst>
            </a:prstGeom>
            <a:solidFill>
              <a:srgbClr val="186FDA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53" name="Арка 52"/>
            <p:cNvSpPr>
              <a:spLocks noChangeAspect="1"/>
            </p:cNvSpPr>
            <p:nvPr/>
          </p:nvSpPr>
          <p:spPr>
            <a:xfrm rot="8100000">
              <a:off x="9888332" y="-2548027"/>
              <a:ext cx="11473223" cy="11473198"/>
            </a:xfrm>
            <a:prstGeom prst="blockArc">
              <a:avLst>
                <a:gd name="adj1" fmla="val 16939424"/>
                <a:gd name="adj2" fmla="val 19636292"/>
                <a:gd name="adj3" fmla="val 2285"/>
              </a:avLst>
            </a:prstGeom>
            <a:noFill/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54" name="Арка 53"/>
            <p:cNvSpPr>
              <a:spLocks noChangeAspect="1"/>
            </p:cNvSpPr>
            <p:nvPr/>
          </p:nvSpPr>
          <p:spPr>
            <a:xfrm rot="14400000">
              <a:off x="9719563" y="-2526434"/>
              <a:ext cx="11910864" cy="11910864"/>
            </a:xfrm>
            <a:prstGeom prst="blockArc">
              <a:avLst>
                <a:gd name="adj1" fmla="val 13932591"/>
                <a:gd name="adj2" fmla="val 14577637"/>
                <a:gd name="adj3" fmla="val 4705"/>
              </a:avLst>
            </a:prstGeom>
            <a:solidFill>
              <a:srgbClr val="99E08D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55" name="Арка 54"/>
            <p:cNvSpPr>
              <a:spLocks noChangeAspect="1"/>
            </p:cNvSpPr>
            <p:nvPr/>
          </p:nvSpPr>
          <p:spPr>
            <a:xfrm rot="14400000">
              <a:off x="9445694" y="-2545826"/>
              <a:ext cx="11763357" cy="11763357"/>
            </a:xfrm>
            <a:prstGeom prst="blockArc">
              <a:avLst>
                <a:gd name="adj1" fmla="val 15298904"/>
                <a:gd name="adj2" fmla="val 17534937"/>
                <a:gd name="adj3" fmla="val 3682"/>
              </a:avLst>
            </a:prstGeom>
            <a:solidFill>
              <a:srgbClr val="99E08D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56" name="Арка 55"/>
            <p:cNvSpPr>
              <a:spLocks noChangeAspect="1"/>
            </p:cNvSpPr>
            <p:nvPr/>
          </p:nvSpPr>
          <p:spPr>
            <a:xfrm rot="19800000">
              <a:off x="10219050" y="-2026940"/>
              <a:ext cx="10911891" cy="10911878"/>
            </a:xfrm>
            <a:prstGeom prst="blockArc">
              <a:avLst>
                <a:gd name="adj1" fmla="val 14610227"/>
                <a:gd name="adj2" fmla="val 18210789"/>
                <a:gd name="adj3" fmla="val 3481"/>
              </a:avLst>
            </a:prstGeom>
            <a:solidFill>
              <a:srgbClr val="186FDA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grpSp>
          <p:nvGrpSpPr>
            <p:cNvPr id="57" name="Группа 56"/>
            <p:cNvGrpSpPr/>
            <p:nvPr/>
          </p:nvGrpSpPr>
          <p:grpSpPr>
            <a:xfrm>
              <a:off x="9417712" y="-3018674"/>
              <a:ext cx="12414464" cy="12414491"/>
              <a:chOff x="9417712" y="-3018674"/>
              <a:chExt cx="12414464" cy="12414491"/>
            </a:xfrm>
          </p:grpSpPr>
          <p:sp>
            <p:nvSpPr>
              <p:cNvPr id="58" name="Арка 57"/>
              <p:cNvSpPr>
                <a:spLocks noChangeAspect="1"/>
              </p:cNvSpPr>
              <p:nvPr/>
            </p:nvSpPr>
            <p:spPr>
              <a:xfrm rot="5400000">
                <a:off x="9417698" y="-3018660"/>
                <a:ext cx="12414491" cy="12414464"/>
              </a:xfrm>
              <a:prstGeom prst="blockArc">
                <a:avLst>
                  <a:gd name="adj1" fmla="val 15298904"/>
                  <a:gd name="adj2" fmla="val 17509981"/>
                  <a:gd name="adj3" fmla="val 6650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59" name="Арка 58"/>
              <p:cNvSpPr>
                <a:spLocks noChangeAspect="1"/>
              </p:cNvSpPr>
              <p:nvPr/>
            </p:nvSpPr>
            <p:spPr>
              <a:xfrm>
                <a:off x="9888345" y="-2548040"/>
                <a:ext cx="11473198" cy="11473223"/>
              </a:xfrm>
              <a:prstGeom prst="blockArc">
                <a:avLst>
                  <a:gd name="adj1" fmla="val 15379866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60" name="Арка 59"/>
              <p:cNvSpPr>
                <a:spLocks noChangeAspect="1"/>
              </p:cNvSpPr>
              <p:nvPr/>
            </p:nvSpPr>
            <p:spPr>
              <a:xfrm rot="16200000">
                <a:off x="9888332" y="-2548027"/>
                <a:ext cx="11473223" cy="11473198"/>
              </a:xfrm>
              <a:prstGeom prst="blockArc">
                <a:avLst>
                  <a:gd name="adj1" fmla="val 17743939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61" name="Овал 60"/>
              <p:cNvSpPr/>
              <p:nvPr/>
            </p:nvSpPr>
            <p:spPr>
              <a:xfrm rot="12600000">
                <a:off x="10631380" y="-1804998"/>
                <a:ext cx="9987118" cy="9987140"/>
              </a:xfrm>
              <a:prstGeom prst="ellipse">
                <a:avLst/>
              </a:prstGeom>
              <a:noFill/>
              <a:ln>
                <a:solidFill>
                  <a:srgbClr val="0079CD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ru-RU" sz="2400" dirty="0">
                  <a:solidFill>
                    <a:prstClr val="white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62" name="Арка 61"/>
              <p:cNvSpPr>
                <a:spLocks noChangeAspect="1"/>
              </p:cNvSpPr>
              <p:nvPr/>
            </p:nvSpPr>
            <p:spPr>
              <a:xfrm rot="9000000">
                <a:off x="10474450" y="-1771547"/>
                <a:ext cx="10401090" cy="10401090"/>
              </a:xfrm>
              <a:prstGeom prst="blockArc">
                <a:avLst>
                  <a:gd name="adj1" fmla="val 15379866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63" name="Арка 62"/>
              <p:cNvSpPr>
                <a:spLocks noChangeAspect="1"/>
              </p:cNvSpPr>
              <p:nvPr/>
            </p:nvSpPr>
            <p:spPr>
              <a:xfrm>
                <a:off x="10474450" y="-1771547"/>
                <a:ext cx="10401090" cy="10401090"/>
              </a:xfrm>
              <a:prstGeom prst="blockArc">
                <a:avLst>
                  <a:gd name="adj1" fmla="val 17743939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64" name="Арка 63"/>
              <p:cNvSpPr>
                <a:spLocks noChangeAspect="1"/>
              </p:cNvSpPr>
              <p:nvPr/>
            </p:nvSpPr>
            <p:spPr>
              <a:xfrm rot="17100000">
                <a:off x="10474450" y="-1771547"/>
                <a:ext cx="10401090" cy="10401090"/>
              </a:xfrm>
              <a:prstGeom prst="blockArc">
                <a:avLst>
                  <a:gd name="adj1" fmla="val 16939424"/>
                  <a:gd name="adj2" fmla="val 19636292"/>
                  <a:gd name="adj3" fmla="val 2285"/>
                </a:avLst>
              </a:prstGeom>
              <a:noFill/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65" name="Арка 64"/>
              <p:cNvSpPr>
                <a:spLocks noChangeAspect="1"/>
              </p:cNvSpPr>
              <p:nvPr/>
            </p:nvSpPr>
            <p:spPr>
              <a:xfrm rot="3600000">
                <a:off x="10474450" y="-1771547"/>
                <a:ext cx="10401090" cy="10401090"/>
              </a:xfrm>
              <a:prstGeom prst="blockArc">
                <a:avLst>
                  <a:gd name="adj1" fmla="val 17743939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</p:grpSp>
      </p:grpSp>
      <p:grpSp>
        <p:nvGrpSpPr>
          <p:cNvPr id="70" name="Группа 69"/>
          <p:cNvGrpSpPr/>
          <p:nvPr/>
        </p:nvGrpSpPr>
        <p:grpSpPr>
          <a:xfrm>
            <a:off x="0" y="6350000"/>
            <a:ext cx="12192000" cy="508000"/>
            <a:chOff x="0" y="6350000"/>
            <a:chExt cx="12192000" cy="508000"/>
          </a:xfrm>
        </p:grpSpPr>
        <p:sp>
          <p:nvSpPr>
            <p:cNvPr id="68" name="Прямоугольник 67"/>
            <p:cNvSpPr/>
            <p:nvPr/>
          </p:nvSpPr>
          <p:spPr>
            <a:xfrm>
              <a:off x="0" y="6350000"/>
              <a:ext cx="12192000" cy="5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5572" y="6462771"/>
              <a:ext cx="755690" cy="309888"/>
            </a:xfrm>
            <a:prstGeom prst="rect">
              <a:avLst/>
            </a:prstGeom>
          </p:spPr>
        </p:pic>
        <p:grpSp>
          <p:nvGrpSpPr>
            <p:cNvPr id="21" name="Группа 20"/>
            <p:cNvGrpSpPr/>
            <p:nvPr/>
          </p:nvGrpSpPr>
          <p:grpSpPr>
            <a:xfrm>
              <a:off x="1702174" y="6509293"/>
              <a:ext cx="10489826" cy="230188"/>
              <a:chOff x="1638674" y="6509293"/>
              <a:chExt cx="10489826" cy="230188"/>
            </a:xfrm>
          </p:grpSpPr>
          <p:sp>
            <p:nvSpPr>
              <p:cNvPr id="22" name="Текст 5"/>
              <p:cNvSpPr txBox="1"/>
              <p:nvPr/>
            </p:nvSpPr>
            <p:spPr>
              <a:xfrm>
                <a:off x="2721016" y="6509293"/>
                <a:ext cx="3390900" cy="230188"/>
              </a:xfrm>
              <a:prstGeom prst="rect">
                <a:avLst/>
              </a:prstGeom>
            </p:spPr>
            <p:txBody>
              <a:bodyPr/>
              <a:lstStyle>
                <a:defPPr>
                  <a:defRPr lang="ru-RU"/>
                </a:defPPr>
                <a:lvl1pPr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000">
                    <a:solidFill>
                      <a:srgbClr val="186FDA"/>
                    </a:solidFill>
                    <a:latin typeface="TT Norms Regular" panose="02000503030000020003" pitchFamily="2" charset="-52"/>
                    <a:ea typeface="Roboto Black" panose="02000000000000000000" pitchFamily="2" charset="0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000">
                    <a:solidFill>
                      <a:srgbClr val="025CFA"/>
                    </a:solidFill>
                    <a:latin typeface="TT Norms Light" panose="02000503020000020003" pitchFamily="2" charset="-52"/>
                    <a:ea typeface="Roboto Black" panose="02000000000000000000" pitchFamily="2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000">
                    <a:solidFill>
                      <a:srgbClr val="025CFA"/>
                    </a:solidFill>
                    <a:latin typeface="TT Norms Light" panose="02000503020000020003" pitchFamily="2" charset="-52"/>
                    <a:ea typeface="Roboto Black" panose="02000000000000000000" pitchFamily="2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000">
                    <a:solidFill>
                      <a:srgbClr val="025CFA"/>
                    </a:solidFill>
                    <a:latin typeface="TT Norms Light" panose="02000503020000020003" pitchFamily="2" charset="-52"/>
                    <a:ea typeface="Roboto Black" panose="02000000000000000000" pitchFamily="2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000">
                    <a:solidFill>
                      <a:srgbClr val="025CFA"/>
                    </a:solidFill>
                    <a:latin typeface="TT Norms Light" panose="02000503020000020003" pitchFamily="2" charset="-52"/>
                    <a:ea typeface="Roboto Black" panose="02000000000000000000" pitchFamily="2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r>
                  <a:rPr lang="ru-RU" dirty="0"/>
                  <a:t>Меры реагирования на внештатные ситуации и инциденты</a:t>
                </a:r>
              </a:p>
            </p:txBody>
          </p:sp>
          <p:cxnSp>
            <p:nvCxnSpPr>
              <p:cNvPr id="23" name="Прямая соединительная линия 22"/>
              <p:cNvCxnSpPr>
                <a:stCxn id="24" idx="6"/>
              </p:cNvCxnSpPr>
              <p:nvPr/>
            </p:nvCxnSpPr>
            <p:spPr>
              <a:xfrm>
                <a:off x="1746674" y="6621598"/>
                <a:ext cx="974342" cy="0"/>
              </a:xfrm>
              <a:prstGeom prst="line">
                <a:avLst/>
              </a:prstGeom>
              <a:ln w="9525">
                <a:solidFill>
                  <a:srgbClr val="9AE1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Овал 23"/>
              <p:cNvSpPr/>
              <p:nvPr/>
            </p:nvSpPr>
            <p:spPr>
              <a:xfrm>
                <a:off x="1638674" y="6567598"/>
                <a:ext cx="108000" cy="108000"/>
              </a:xfrm>
              <a:prstGeom prst="ellipse">
                <a:avLst/>
              </a:prstGeom>
              <a:solidFill>
                <a:srgbClr val="B1B5BB"/>
              </a:solidFill>
              <a:ln w="9525">
                <a:solidFill>
                  <a:srgbClr val="B1B5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Овал 24"/>
              <p:cNvSpPr/>
              <p:nvPr/>
            </p:nvSpPr>
            <p:spPr>
              <a:xfrm>
                <a:off x="1809680" y="6567598"/>
                <a:ext cx="108000" cy="108000"/>
              </a:xfrm>
              <a:prstGeom prst="ellipse">
                <a:avLst/>
              </a:prstGeom>
              <a:solidFill>
                <a:srgbClr val="B1B5BB"/>
              </a:solidFill>
              <a:ln w="9525">
                <a:solidFill>
                  <a:srgbClr val="B1B5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Овал 25"/>
              <p:cNvSpPr/>
              <p:nvPr/>
            </p:nvSpPr>
            <p:spPr>
              <a:xfrm>
                <a:off x="1980686" y="6567598"/>
                <a:ext cx="108000" cy="108000"/>
              </a:xfrm>
              <a:prstGeom prst="ellipse">
                <a:avLst/>
              </a:prstGeom>
              <a:solidFill>
                <a:srgbClr val="B1B5BB"/>
              </a:solidFill>
              <a:ln w="9525">
                <a:solidFill>
                  <a:srgbClr val="B1B5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Овал 26"/>
              <p:cNvSpPr/>
              <p:nvPr/>
            </p:nvSpPr>
            <p:spPr>
              <a:xfrm>
                <a:off x="2151692" y="6567598"/>
                <a:ext cx="108000" cy="108000"/>
              </a:xfrm>
              <a:prstGeom prst="ellipse">
                <a:avLst/>
              </a:prstGeom>
              <a:solidFill>
                <a:srgbClr val="9AE18E"/>
              </a:solidFill>
              <a:ln w="9525">
                <a:solidFill>
                  <a:srgbClr val="9AE18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Овал 27"/>
              <p:cNvSpPr/>
              <p:nvPr/>
            </p:nvSpPr>
            <p:spPr>
              <a:xfrm>
                <a:off x="2322698" y="6567598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B1B5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9" name="Прямая соединительная линия 28"/>
              <p:cNvCxnSpPr>
                <a:stCxn id="22" idx="3"/>
              </p:cNvCxnSpPr>
              <p:nvPr/>
            </p:nvCxnSpPr>
            <p:spPr>
              <a:xfrm>
                <a:off x="6111916" y="6624387"/>
                <a:ext cx="6016584" cy="0"/>
              </a:xfrm>
              <a:prstGeom prst="line">
                <a:avLst/>
              </a:prstGeom>
              <a:ln w="9525">
                <a:solidFill>
                  <a:srgbClr val="99E0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Овал 29"/>
              <p:cNvSpPr/>
              <p:nvPr/>
            </p:nvSpPr>
            <p:spPr>
              <a:xfrm>
                <a:off x="2491681" y="6567598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B1B5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" name="Текстовое поле 2"/>
          <p:cNvSpPr txBox="1"/>
          <p:nvPr/>
        </p:nvSpPr>
        <p:spPr>
          <a:xfrm>
            <a:off x="3286760" y="825500"/>
            <a:ext cx="736600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ru-RU" altLang="en-US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endParaRPr lang="ru-RU" altLang="en-US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endParaRPr lang="ru-RU" altLang="en-US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ru-RU" altLang="en-US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« Уровень подготовки общественного наблюдения очень высок. Это очень важно, ведь качество власти напрямую зависит от качества выборов, и роль наблюдателей в этом вопросе сложно переоценить».</a:t>
            </a:r>
            <a:endParaRPr lang="ru-RU" altLang="en-US"/>
          </a:p>
        </p:txBody>
      </p:sp>
      <p:pic>
        <p:nvPicPr>
          <p:cNvPr id="7" name="Замещающее содержимое 6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0562590" y="1088390"/>
            <a:ext cx="1354455" cy="1293495"/>
          </a:xfrm>
          <a:prstGeom prst="rect">
            <a:avLst/>
          </a:prstGeom>
        </p:spPr>
      </p:pic>
      <p:pic>
        <p:nvPicPr>
          <p:cNvPr id="4" name="Замещающее содержимое 3"/>
          <p:cNvPicPr>
            <a:picLocks noGrp="1" noChangeAspect="1"/>
          </p:cNvPicPr>
          <p:nvPr>
            <p:ph sz="quarter" idx="13"/>
          </p:nvPr>
        </p:nvPicPr>
        <p:blipFill>
          <a:blip r:embed="rId4" cstate="print"/>
          <a:stretch>
            <a:fillRect/>
          </a:stretch>
        </p:blipFill>
        <p:spPr>
          <a:xfrm>
            <a:off x="7506335" y="2781300"/>
            <a:ext cx="4410710" cy="349885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77185" y="2781300"/>
            <a:ext cx="3883660" cy="348361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000"/>
              <a:t>Олег Иванников, федеральный эксперт НОМ: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6350000"/>
            <a:ext cx="12192000" cy="508000"/>
            <a:chOff x="0" y="6350000"/>
            <a:chExt cx="12192000" cy="508000"/>
          </a:xfrm>
        </p:grpSpPr>
        <p:grpSp>
          <p:nvGrpSpPr>
            <p:cNvPr id="78" name="Группа 77"/>
            <p:cNvGrpSpPr/>
            <p:nvPr/>
          </p:nvGrpSpPr>
          <p:grpSpPr>
            <a:xfrm>
              <a:off x="0" y="6350000"/>
              <a:ext cx="12192000" cy="508000"/>
              <a:chOff x="0" y="6350000"/>
              <a:chExt cx="12192000" cy="508000"/>
            </a:xfrm>
          </p:grpSpPr>
          <p:sp>
            <p:nvSpPr>
              <p:cNvPr id="79" name="Прямоугольник 78"/>
              <p:cNvSpPr/>
              <p:nvPr/>
            </p:nvSpPr>
            <p:spPr>
              <a:xfrm>
                <a:off x="0" y="6350000"/>
                <a:ext cx="12192000" cy="50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82" name="Группа 81"/>
              <p:cNvGrpSpPr/>
              <p:nvPr/>
            </p:nvGrpSpPr>
            <p:grpSpPr>
              <a:xfrm>
                <a:off x="1702174" y="6509293"/>
                <a:ext cx="8632673" cy="230188"/>
                <a:chOff x="1638674" y="6509293"/>
                <a:chExt cx="8632673" cy="230188"/>
              </a:xfrm>
            </p:grpSpPr>
            <p:sp>
              <p:nvSpPr>
                <p:cNvPr id="83" name="Текст 5"/>
                <p:cNvSpPr txBox="1"/>
                <p:nvPr/>
              </p:nvSpPr>
              <p:spPr>
                <a:xfrm>
                  <a:off x="3922998" y="6509293"/>
                  <a:ext cx="3801777" cy="230188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ru-RU"/>
                  </a:defPPr>
                  <a:lvl1pPr indent="0" algn="ctr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1000">
                      <a:solidFill>
                        <a:srgbClr val="186FDA"/>
                      </a:solidFill>
                      <a:latin typeface="TT Norms Regular" panose="02000503030000020003" pitchFamily="2" charset="-52"/>
                      <a:ea typeface="Roboto Black" panose="02000000000000000000" pitchFamily="2" charset="0"/>
                    </a:defRPr>
                  </a:lvl1pPr>
                  <a:lvl2pPr marL="6858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000">
                      <a:solidFill>
                        <a:srgbClr val="025CFA"/>
                      </a:solidFill>
                      <a:latin typeface="TT Norms Light" panose="02000503020000020003" pitchFamily="2" charset="-52"/>
                      <a:ea typeface="Roboto Black" panose="02000000000000000000" pitchFamily="2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000">
                      <a:solidFill>
                        <a:srgbClr val="025CFA"/>
                      </a:solidFill>
                      <a:latin typeface="TT Norms Light" panose="02000503020000020003" pitchFamily="2" charset="-52"/>
                      <a:ea typeface="Roboto Black" panose="02000000000000000000" pitchFamily="2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000">
                      <a:solidFill>
                        <a:srgbClr val="025CFA"/>
                      </a:solidFill>
                      <a:latin typeface="TT Norms Light" panose="02000503020000020003" pitchFamily="2" charset="-52"/>
                      <a:ea typeface="Roboto Black" panose="02000000000000000000" pitchFamily="2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000">
                      <a:solidFill>
                        <a:srgbClr val="025CFA"/>
                      </a:solidFill>
                      <a:latin typeface="TT Norms Light" panose="02000503020000020003" pitchFamily="2" charset="-52"/>
                      <a:ea typeface="Roboto Black" panose="02000000000000000000" pitchFamily="2" charset="0"/>
                    </a:defRPr>
                  </a:lvl5pPr>
                  <a:lvl6pPr marL="25146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</a:lvl6pPr>
                  <a:lvl7pPr marL="29718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</a:lvl7pPr>
                  <a:lvl8pPr marL="3429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</a:lvl8pPr>
                  <a:lvl9pPr marL="3886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</a:lvl9pPr>
                </a:lstStyle>
                <a:p>
                  <a:pPr marL="0" indent="0">
                    <a:defRPr/>
                  </a:pPr>
                  <a:r>
                    <a:rPr lang="ru-RU" dirty="0">
                      <a:solidFill>
                        <a:srgbClr val="186FDA"/>
                      </a:solidFill>
                      <a:latin typeface="TT Norms Regular" panose="02000503030000020003" pitchFamily="2" charset="-52"/>
                    </a:rPr>
                    <a:t>Алгоритмы верификации информации о возможных нарушениях</a:t>
                  </a:r>
                </a:p>
              </p:txBody>
            </p:sp>
            <p:cxnSp>
              <p:nvCxnSpPr>
                <p:cNvPr id="84" name="Прямая соединительная линия 83"/>
                <p:cNvCxnSpPr>
                  <a:stCxn id="85" idx="6"/>
                </p:cNvCxnSpPr>
                <p:nvPr/>
              </p:nvCxnSpPr>
              <p:spPr>
                <a:xfrm>
                  <a:off x="1746674" y="6621598"/>
                  <a:ext cx="2174955" cy="0"/>
                </a:xfrm>
                <a:prstGeom prst="line">
                  <a:avLst/>
                </a:prstGeom>
                <a:ln w="9525">
                  <a:solidFill>
                    <a:srgbClr val="9AE18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Овал 84"/>
                <p:cNvSpPr/>
                <p:nvPr/>
              </p:nvSpPr>
              <p:spPr>
                <a:xfrm>
                  <a:off x="1638674" y="6567598"/>
                  <a:ext cx="108000" cy="108000"/>
                </a:xfrm>
                <a:prstGeom prst="ellipse">
                  <a:avLst/>
                </a:prstGeom>
                <a:solidFill>
                  <a:srgbClr val="B1B5BB"/>
                </a:solidFill>
                <a:ln w="9525">
                  <a:solidFill>
                    <a:srgbClr val="B1B5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6" name="Овал 85"/>
                <p:cNvSpPr/>
                <p:nvPr/>
              </p:nvSpPr>
              <p:spPr>
                <a:xfrm>
                  <a:off x="1809680" y="6567598"/>
                  <a:ext cx="108000" cy="108000"/>
                </a:xfrm>
                <a:prstGeom prst="ellipse">
                  <a:avLst/>
                </a:prstGeom>
                <a:solidFill>
                  <a:srgbClr val="B1B5BB"/>
                </a:solidFill>
                <a:ln w="9525">
                  <a:solidFill>
                    <a:srgbClr val="B1B5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7" name="Овал 86"/>
                <p:cNvSpPr/>
                <p:nvPr/>
              </p:nvSpPr>
              <p:spPr>
                <a:xfrm>
                  <a:off x="1980686" y="6567598"/>
                  <a:ext cx="108000" cy="108000"/>
                </a:xfrm>
                <a:prstGeom prst="ellipse">
                  <a:avLst/>
                </a:prstGeom>
                <a:solidFill>
                  <a:srgbClr val="B1B5BB"/>
                </a:solidFill>
                <a:ln w="9525">
                  <a:solidFill>
                    <a:srgbClr val="B1B5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8" name="Овал 87"/>
                <p:cNvSpPr/>
                <p:nvPr/>
              </p:nvSpPr>
              <p:spPr>
                <a:xfrm>
                  <a:off x="2151692" y="6567598"/>
                  <a:ext cx="108000" cy="108000"/>
                </a:xfrm>
                <a:prstGeom prst="ellipse">
                  <a:avLst/>
                </a:prstGeom>
                <a:solidFill>
                  <a:srgbClr val="B1B5BB"/>
                </a:solidFill>
                <a:ln w="9525">
                  <a:solidFill>
                    <a:srgbClr val="B1B5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9" name="Овал 88"/>
                <p:cNvSpPr/>
                <p:nvPr/>
              </p:nvSpPr>
              <p:spPr>
                <a:xfrm>
                  <a:off x="2322698" y="6567598"/>
                  <a:ext cx="108000" cy="108000"/>
                </a:xfrm>
                <a:prstGeom prst="ellipse">
                  <a:avLst/>
                </a:prstGeom>
                <a:solidFill>
                  <a:srgbClr val="B1B5BB"/>
                </a:solidFill>
                <a:ln w="9525">
                  <a:solidFill>
                    <a:srgbClr val="B1B5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0" name="Овал 89"/>
                <p:cNvSpPr/>
                <p:nvPr/>
              </p:nvSpPr>
              <p:spPr>
                <a:xfrm>
                  <a:off x="2493704" y="6567598"/>
                  <a:ext cx="108000" cy="108000"/>
                </a:xfrm>
                <a:prstGeom prst="ellipse">
                  <a:avLst/>
                </a:prstGeom>
                <a:solidFill>
                  <a:srgbClr val="B1B5BB"/>
                </a:solidFill>
                <a:ln w="9525">
                  <a:solidFill>
                    <a:srgbClr val="B1B5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1" name="Овал 90"/>
                <p:cNvSpPr/>
                <p:nvPr/>
              </p:nvSpPr>
              <p:spPr>
                <a:xfrm>
                  <a:off x="2835716" y="6567598"/>
                  <a:ext cx="108000" cy="108000"/>
                </a:xfrm>
                <a:prstGeom prst="ellipse">
                  <a:avLst/>
                </a:prstGeom>
                <a:solidFill>
                  <a:srgbClr val="B1B5BB"/>
                </a:solidFill>
                <a:ln w="9525">
                  <a:solidFill>
                    <a:srgbClr val="B1B5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2" name="Овал 91"/>
                <p:cNvSpPr/>
                <p:nvPr/>
              </p:nvSpPr>
              <p:spPr>
                <a:xfrm>
                  <a:off x="3006722" y="6567598"/>
                  <a:ext cx="108000" cy="108000"/>
                </a:xfrm>
                <a:prstGeom prst="ellipse">
                  <a:avLst/>
                </a:prstGeom>
                <a:solidFill>
                  <a:srgbClr val="9AE18E"/>
                </a:solidFill>
                <a:ln w="9525">
                  <a:solidFill>
                    <a:srgbClr val="9AE18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3" name="Овал 92"/>
                <p:cNvSpPr/>
                <p:nvPr/>
              </p:nvSpPr>
              <p:spPr>
                <a:xfrm>
                  <a:off x="3177728" y="6567598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rgbClr val="B1B5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94" name="Прямая соединительная линия 93"/>
                <p:cNvCxnSpPr>
                  <a:stCxn id="83" idx="3"/>
                </p:cNvCxnSpPr>
                <p:nvPr/>
              </p:nvCxnSpPr>
              <p:spPr>
                <a:xfrm>
                  <a:off x="7724775" y="6624387"/>
                  <a:ext cx="2546572" cy="0"/>
                </a:xfrm>
                <a:prstGeom prst="line">
                  <a:avLst/>
                </a:prstGeom>
                <a:ln w="9525">
                  <a:solidFill>
                    <a:srgbClr val="99E08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9" name="Овал 108"/>
                <p:cNvSpPr/>
                <p:nvPr/>
              </p:nvSpPr>
              <p:spPr>
                <a:xfrm>
                  <a:off x="3348734" y="6567598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rgbClr val="B1B5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0" name="Овал 109"/>
                <p:cNvSpPr/>
                <p:nvPr/>
              </p:nvSpPr>
              <p:spPr>
                <a:xfrm>
                  <a:off x="3519740" y="6567598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rgbClr val="B1B5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2" name="Овал 111"/>
                <p:cNvSpPr/>
                <p:nvPr/>
              </p:nvSpPr>
              <p:spPr>
                <a:xfrm>
                  <a:off x="2664710" y="6567598"/>
                  <a:ext cx="108000" cy="108000"/>
                </a:xfrm>
                <a:prstGeom prst="ellipse">
                  <a:avLst/>
                </a:prstGeom>
                <a:solidFill>
                  <a:srgbClr val="B1B5BB"/>
                </a:solidFill>
                <a:ln w="9525">
                  <a:solidFill>
                    <a:srgbClr val="B1B5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pic>
          <p:nvPicPr>
            <p:cNvPr id="95" name="Рисунок 9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5572" y="6462771"/>
              <a:ext cx="755690" cy="309888"/>
            </a:xfrm>
            <a:prstGeom prst="rect">
              <a:avLst/>
            </a:prstGeom>
          </p:spPr>
        </p:pic>
      </p:grpSp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839" t="-25348" r="-19931" b="3715"/>
          <a:stretch>
            <a:fillRect/>
          </a:stretch>
        </p:blipFill>
        <p:spPr>
          <a:xfrm flipH="1">
            <a:off x="-1960169" y="-1408665"/>
            <a:ext cx="6733307" cy="6733307"/>
          </a:xfrm>
          <a:prstGeom prst="ellipse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5958151" y="3254242"/>
            <a:ext cx="6126538" cy="3255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spcAft>
                <a:spcPts val="25"/>
              </a:spcAft>
              <a:defRPr/>
            </a:pPr>
            <a:r>
              <a:rPr lang="ru-RU" sz="2000" dirty="0">
                <a:latin typeface="TT Norms Light" panose="02000503020000020003" pitchFamily="2" charset="-52"/>
              </a:rPr>
              <a:t>- качественная подготовка общественных наблюдателей с правовой и информационной точки зрения</a:t>
            </a:r>
          </a:p>
          <a:p>
            <a:pPr>
              <a:spcBef>
                <a:spcPts val="1000"/>
              </a:spcBef>
              <a:spcAft>
                <a:spcPts val="25"/>
              </a:spcAft>
              <a:defRPr/>
            </a:pPr>
            <a:r>
              <a:rPr lang="ru-RU" sz="2000" dirty="0">
                <a:latin typeface="TT Norms Light" panose="02000503020000020003" pitchFamily="2" charset="-52"/>
              </a:rPr>
              <a:t>- дополнительные меры безопасности, в том числе - противодействие фейкам</a:t>
            </a:r>
          </a:p>
          <a:p>
            <a:pPr>
              <a:spcBef>
                <a:spcPts val="1000"/>
              </a:spcBef>
              <a:spcAft>
                <a:spcPts val="25"/>
              </a:spcAft>
              <a:defRPr/>
            </a:pPr>
            <a:r>
              <a:rPr lang="ru-RU" sz="2000" dirty="0">
                <a:latin typeface="TT Norms Light" panose="02000503020000020003" pitchFamily="2" charset="-52"/>
              </a:rPr>
              <a:t>- привлечение лидеров общественного мнения из числа членов Общественной Палаты региона и НКО</a:t>
            </a:r>
          </a:p>
          <a:p>
            <a:pPr>
              <a:spcBef>
                <a:spcPts val="1000"/>
              </a:spcBef>
              <a:spcAft>
                <a:spcPts val="25"/>
              </a:spcAft>
              <a:defRPr/>
            </a:pPr>
            <a:endParaRPr lang="ru-RU" sz="2000" dirty="0">
              <a:latin typeface="TT Norms Light" panose="02000503020000020003" pitchFamily="2" charset="-52"/>
            </a:endParaRPr>
          </a:p>
        </p:txBody>
      </p:sp>
      <p:grpSp>
        <p:nvGrpSpPr>
          <p:cNvPr id="58" name="Группа 57"/>
          <p:cNvGrpSpPr/>
          <p:nvPr/>
        </p:nvGrpSpPr>
        <p:grpSpPr>
          <a:xfrm rot="9018852">
            <a:off x="-2942693" y="-2504710"/>
            <a:ext cx="8634271" cy="8698769"/>
            <a:chOff x="-3011024" y="-2104171"/>
            <a:chExt cx="8634271" cy="8698769"/>
          </a:xfrm>
        </p:grpSpPr>
        <p:sp>
          <p:nvSpPr>
            <p:cNvPr id="59" name="Арка 58"/>
            <p:cNvSpPr>
              <a:spLocks noChangeAspect="1"/>
            </p:cNvSpPr>
            <p:nvPr/>
          </p:nvSpPr>
          <p:spPr>
            <a:xfrm rot="4171734">
              <a:off x="-3011015" y="-2039664"/>
              <a:ext cx="8634253" cy="8634271"/>
            </a:xfrm>
            <a:prstGeom prst="blockArc">
              <a:avLst>
                <a:gd name="adj1" fmla="val 9201037"/>
                <a:gd name="adj2" fmla="val 14545025"/>
                <a:gd name="adj3" fmla="val 7656"/>
              </a:avLst>
            </a:prstGeom>
            <a:solidFill>
              <a:srgbClr val="9AE18E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Norms Regular" panose="02000503030000020003" pitchFamily="2" charset="-52"/>
                <a:ea typeface="+mn-ea"/>
                <a:cs typeface="+mn-cs"/>
              </a:endParaRPr>
            </a:p>
          </p:txBody>
        </p:sp>
        <p:sp>
          <p:nvSpPr>
            <p:cNvPr id="60" name="Арка 59"/>
            <p:cNvSpPr>
              <a:spLocks noChangeAspect="1"/>
            </p:cNvSpPr>
            <p:nvPr/>
          </p:nvSpPr>
          <p:spPr>
            <a:xfrm rot="15066107">
              <a:off x="-2502578" y="-1785176"/>
              <a:ext cx="7776520" cy="7776537"/>
            </a:xfrm>
            <a:prstGeom prst="blockArc">
              <a:avLst>
                <a:gd name="adj1" fmla="val 17743939"/>
                <a:gd name="adj2" fmla="val 20067099"/>
                <a:gd name="adj3" fmla="val 3112"/>
              </a:avLst>
            </a:prstGeom>
            <a:solidFill>
              <a:srgbClr val="186FDA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Norms Regular" panose="02000503030000020003" pitchFamily="2" charset="-52"/>
                <a:ea typeface="+mn-ea"/>
                <a:cs typeface="+mn-cs"/>
              </a:endParaRPr>
            </a:p>
          </p:txBody>
        </p:sp>
        <p:sp>
          <p:nvSpPr>
            <p:cNvPr id="61" name="Арка 60"/>
            <p:cNvSpPr>
              <a:spLocks noChangeAspect="1"/>
            </p:cNvSpPr>
            <p:nvPr/>
          </p:nvSpPr>
          <p:spPr>
            <a:xfrm rot="16866107">
              <a:off x="-2732468" y="-1788392"/>
              <a:ext cx="8073169" cy="8073169"/>
            </a:xfrm>
            <a:prstGeom prst="blockArc">
              <a:avLst>
                <a:gd name="adj1" fmla="val 13932591"/>
                <a:gd name="adj2" fmla="val 14577637"/>
                <a:gd name="adj3" fmla="val 4705"/>
              </a:avLst>
            </a:prstGeom>
            <a:solidFill>
              <a:srgbClr val="80D971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Norms Regular" panose="02000503030000020003" pitchFamily="2" charset="-52"/>
                <a:ea typeface="+mn-ea"/>
                <a:cs typeface="+mn-cs"/>
              </a:endParaRPr>
            </a:p>
          </p:txBody>
        </p:sp>
        <p:grpSp>
          <p:nvGrpSpPr>
            <p:cNvPr id="62" name="Группа 61"/>
            <p:cNvGrpSpPr/>
            <p:nvPr/>
          </p:nvGrpSpPr>
          <p:grpSpPr>
            <a:xfrm>
              <a:off x="-2818523" y="-1976124"/>
              <a:ext cx="8283427" cy="8158423"/>
              <a:chOff x="-2818523" y="-1976124"/>
              <a:chExt cx="8283427" cy="8158423"/>
            </a:xfrm>
          </p:grpSpPr>
          <p:sp>
            <p:nvSpPr>
              <p:cNvPr id="72" name="Арка 71"/>
              <p:cNvSpPr>
                <a:spLocks noChangeAspect="1"/>
              </p:cNvSpPr>
              <p:nvPr/>
            </p:nvSpPr>
            <p:spPr>
              <a:xfrm rot="16328644">
                <a:off x="-2693528" y="-1976132"/>
                <a:ext cx="8158423" cy="8158440"/>
              </a:xfrm>
              <a:prstGeom prst="blockArc">
                <a:avLst>
                  <a:gd name="adj1" fmla="val 11685087"/>
                  <a:gd name="adj2" fmla="val 18283010"/>
                  <a:gd name="adj3" fmla="val 6367"/>
                </a:avLst>
              </a:prstGeom>
              <a:solidFill>
                <a:srgbClr val="24ABE2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Regular" panose="02000503030000020003" pitchFamily="2" charset="-52"/>
                  <a:ea typeface="+mn-ea"/>
                  <a:cs typeface="+mn-cs"/>
                </a:endParaRPr>
              </a:p>
            </p:txBody>
          </p:sp>
          <p:sp>
            <p:nvSpPr>
              <p:cNvPr id="73" name="Арка 72"/>
              <p:cNvSpPr>
                <a:spLocks noChangeAspect="1"/>
              </p:cNvSpPr>
              <p:nvPr/>
            </p:nvSpPr>
            <p:spPr>
              <a:xfrm rot="10566107">
                <a:off x="-2502586" y="-1785167"/>
                <a:ext cx="7776537" cy="7776520"/>
              </a:xfrm>
              <a:prstGeom prst="blockArc">
                <a:avLst>
                  <a:gd name="adj1" fmla="val 16939424"/>
                  <a:gd name="adj2" fmla="val 19636292"/>
                  <a:gd name="adj3" fmla="val 2285"/>
                </a:avLst>
              </a:prstGeom>
              <a:noFill/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Regular" panose="02000503030000020003" pitchFamily="2" charset="-52"/>
                  <a:ea typeface="+mn-ea"/>
                  <a:cs typeface="+mn-cs"/>
                </a:endParaRPr>
              </a:p>
            </p:txBody>
          </p:sp>
          <p:sp>
            <p:nvSpPr>
              <p:cNvPr id="74" name="Арка 73"/>
              <p:cNvSpPr>
                <a:spLocks noChangeAspect="1"/>
              </p:cNvSpPr>
              <p:nvPr/>
            </p:nvSpPr>
            <p:spPr>
              <a:xfrm rot="16866107">
                <a:off x="-2818523" y="-1940871"/>
                <a:ext cx="7973189" cy="7973189"/>
              </a:xfrm>
              <a:prstGeom prst="blockArc">
                <a:avLst>
                  <a:gd name="adj1" fmla="val 15298904"/>
                  <a:gd name="adj2" fmla="val 17534937"/>
                  <a:gd name="adj3" fmla="val 3682"/>
                </a:avLst>
              </a:prstGeom>
              <a:solidFill>
                <a:srgbClr val="9AE18E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Regular" panose="02000503030000020003" pitchFamily="2" charset="-52"/>
                  <a:ea typeface="+mn-ea"/>
                  <a:cs typeface="+mn-cs"/>
                </a:endParaRPr>
              </a:p>
            </p:txBody>
          </p:sp>
          <p:sp>
            <p:nvSpPr>
              <p:cNvPr id="75" name="Арка 74"/>
              <p:cNvSpPr>
                <a:spLocks noChangeAspect="1"/>
              </p:cNvSpPr>
              <p:nvPr/>
            </p:nvSpPr>
            <p:spPr>
              <a:xfrm rot="666107">
                <a:off x="-2393917" y="-1449836"/>
                <a:ext cx="7396066" cy="7396058"/>
              </a:xfrm>
              <a:prstGeom prst="blockArc">
                <a:avLst>
                  <a:gd name="adj1" fmla="val 14610227"/>
                  <a:gd name="adj2" fmla="val 18210789"/>
                  <a:gd name="adj3" fmla="val 3481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Regular" panose="02000503030000020003" pitchFamily="2" charset="-52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Группа 62"/>
            <p:cNvGrpSpPr/>
            <p:nvPr/>
          </p:nvGrpSpPr>
          <p:grpSpPr>
            <a:xfrm rot="2466107">
              <a:off x="-2821572" y="-2104171"/>
              <a:ext cx="8414509" cy="8414527"/>
              <a:chOff x="9417712" y="-3018674"/>
              <a:chExt cx="12414464" cy="12414491"/>
            </a:xfrm>
          </p:grpSpPr>
          <p:sp>
            <p:nvSpPr>
              <p:cNvPr id="64" name="Арка 63"/>
              <p:cNvSpPr>
                <a:spLocks noChangeAspect="1"/>
              </p:cNvSpPr>
              <p:nvPr/>
            </p:nvSpPr>
            <p:spPr>
              <a:xfrm rot="5400000">
                <a:off x="9417698" y="-3018660"/>
                <a:ext cx="12414491" cy="12414464"/>
              </a:xfrm>
              <a:prstGeom prst="blockArc">
                <a:avLst>
                  <a:gd name="adj1" fmla="val 15298904"/>
                  <a:gd name="adj2" fmla="val 17509981"/>
                  <a:gd name="adj3" fmla="val 6650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Regular" panose="02000503030000020003" pitchFamily="2" charset="-52"/>
                  <a:ea typeface="+mn-ea"/>
                  <a:cs typeface="+mn-cs"/>
                </a:endParaRPr>
              </a:p>
            </p:txBody>
          </p:sp>
          <p:sp>
            <p:nvSpPr>
              <p:cNvPr id="65" name="Арка 64"/>
              <p:cNvSpPr>
                <a:spLocks noChangeAspect="1"/>
              </p:cNvSpPr>
              <p:nvPr/>
            </p:nvSpPr>
            <p:spPr>
              <a:xfrm>
                <a:off x="9888345" y="-2548040"/>
                <a:ext cx="11473198" cy="11473223"/>
              </a:xfrm>
              <a:prstGeom prst="blockArc">
                <a:avLst>
                  <a:gd name="adj1" fmla="val 15379866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Regular" panose="02000503030000020003" pitchFamily="2" charset="-52"/>
                  <a:ea typeface="+mn-ea"/>
                  <a:cs typeface="+mn-cs"/>
                </a:endParaRPr>
              </a:p>
            </p:txBody>
          </p:sp>
          <p:sp>
            <p:nvSpPr>
              <p:cNvPr id="66" name="Арка 65"/>
              <p:cNvSpPr>
                <a:spLocks noChangeAspect="1"/>
              </p:cNvSpPr>
              <p:nvPr/>
            </p:nvSpPr>
            <p:spPr>
              <a:xfrm rot="16200000">
                <a:off x="9888332" y="-2548027"/>
                <a:ext cx="11473223" cy="11473198"/>
              </a:xfrm>
              <a:prstGeom prst="blockArc">
                <a:avLst>
                  <a:gd name="adj1" fmla="val 17743939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Regular" panose="02000503030000020003" pitchFamily="2" charset="-52"/>
                  <a:ea typeface="+mn-ea"/>
                  <a:cs typeface="+mn-cs"/>
                </a:endParaRPr>
              </a:p>
            </p:txBody>
          </p:sp>
          <p:sp>
            <p:nvSpPr>
              <p:cNvPr id="67" name="Овал 66"/>
              <p:cNvSpPr/>
              <p:nvPr/>
            </p:nvSpPr>
            <p:spPr>
              <a:xfrm rot="12600000">
                <a:off x="10631380" y="-1804998"/>
                <a:ext cx="9987118" cy="9987140"/>
              </a:xfrm>
              <a:prstGeom prst="ellipse">
                <a:avLst/>
              </a:prstGeom>
              <a:noFill/>
              <a:ln>
                <a:solidFill>
                  <a:srgbClr val="0079CD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T Norms Regular" panose="02000503030000020003" pitchFamily="2" charset="-52"/>
                  <a:ea typeface="+mn-ea"/>
                  <a:cs typeface="+mn-cs"/>
                </a:endParaRPr>
              </a:p>
            </p:txBody>
          </p:sp>
          <p:sp>
            <p:nvSpPr>
              <p:cNvPr id="68" name="Арка 67"/>
              <p:cNvSpPr>
                <a:spLocks noChangeAspect="1"/>
              </p:cNvSpPr>
              <p:nvPr/>
            </p:nvSpPr>
            <p:spPr>
              <a:xfrm rot="9000000">
                <a:off x="10474450" y="-1771547"/>
                <a:ext cx="10401090" cy="10401090"/>
              </a:xfrm>
              <a:prstGeom prst="blockArc">
                <a:avLst>
                  <a:gd name="adj1" fmla="val 15379866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Regular" panose="02000503030000020003" pitchFamily="2" charset="-52"/>
                  <a:ea typeface="+mn-ea"/>
                  <a:cs typeface="+mn-cs"/>
                </a:endParaRPr>
              </a:p>
            </p:txBody>
          </p:sp>
          <p:sp>
            <p:nvSpPr>
              <p:cNvPr id="69" name="Арка 68"/>
              <p:cNvSpPr>
                <a:spLocks noChangeAspect="1"/>
              </p:cNvSpPr>
              <p:nvPr/>
            </p:nvSpPr>
            <p:spPr>
              <a:xfrm>
                <a:off x="10474450" y="-1771547"/>
                <a:ext cx="10401090" cy="10401090"/>
              </a:xfrm>
              <a:prstGeom prst="blockArc">
                <a:avLst>
                  <a:gd name="adj1" fmla="val 17743939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Regular" panose="02000503030000020003" pitchFamily="2" charset="-52"/>
                  <a:ea typeface="+mn-ea"/>
                  <a:cs typeface="+mn-cs"/>
                </a:endParaRPr>
              </a:p>
            </p:txBody>
          </p:sp>
          <p:sp>
            <p:nvSpPr>
              <p:cNvPr id="70" name="Арка 69"/>
              <p:cNvSpPr>
                <a:spLocks noChangeAspect="1"/>
              </p:cNvSpPr>
              <p:nvPr/>
            </p:nvSpPr>
            <p:spPr>
              <a:xfrm rot="17100000">
                <a:off x="10474450" y="-1771547"/>
                <a:ext cx="10401090" cy="10401090"/>
              </a:xfrm>
              <a:prstGeom prst="blockArc">
                <a:avLst>
                  <a:gd name="adj1" fmla="val 16939424"/>
                  <a:gd name="adj2" fmla="val 19636292"/>
                  <a:gd name="adj3" fmla="val 2285"/>
                </a:avLst>
              </a:prstGeom>
              <a:noFill/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Regular" panose="02000503030000020003" pitchFamily="2" charset="-52"/>
                  <a:ea typeface="+mn-ea"/>
                  <a:cs typeface="+mn-cs"/>
                </a:endParaRPr>
              </a:p>
            </p:txBody>
          </p:sp>
          <p:sp>
            <p:nvSpPr>
              <p:cNvPr id="71" name="Арка 70"/>
              <p:cNvSpPr>
                <a:spLocks noChangeAspect="1"/>
              </p:cNvSpPr>
              <p:nvPr/>
            </p:nvSpPr>
            <p:spPr>
              <a:xfrm rot="3600000">
                <a:off x="10474450" y="-1771547"/>
                <a:ext cx="10401090" cy="10401090"/>
              </a:xfrm>
              <a:prstGeom prst="blockArc">
                <a:avLst>
                  <a:gd name="adj1" fmla="val 17743939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Regular" panose="02000503030000020003" pitchFamily="2" charset="-52"/>
                  <a:ea typeface="+mn-ea"/>
                  <a:cs typeface="+mn-cs"/>
                </a:endParaRPr>
              </a:p>
            </p:txBody>
          </p:sp>
        </p:grpSp>
      </p:grpSp>
      <p:sp>
        <p:nvSpPr>
          <p:cNvPr id="76" name="Текст 1"/>
          <p:cNvSpPr txBox="1"/>
          <p:nvPr/>
        </p:nvSpPr>
        <p:spPr>
          <a:xfrm>
            <a:off x="5987177" y="1917863"/>
            <a:ext cx="5839698" cy="10364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3200" kern="1200" dirty="0">
                <a:solidFill>
                  <a:srgbClr val="025CFA"/>
                </a:solidFill>
                <a:latin typeface="TT Norms Pro Bold" panose="0200080302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T Norms Bold" panose="02000803040000020004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TT Norms Bold" panose="02000803040000020004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T Norms Bold" panose="02000803040000020004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T Norms Bold" panose="02000803040000020004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0"/>
              </a:spcBef>
              <a:spcAft>
                <a:spcPts val="25"/>
              </a:spcAft>
              <a:defRPr/>
            </a:pPr>
            <a:r>
              <a:rPr lang="ru-RU" dirty="0">
                <a:latin typeface="+mj-lt"/>
                <a:ea typeface="+mn-ea"/>
                <a:cs typeface="+mn-cs"/>
              </a:rPr>
              <a:t>Задача предстоящих выборов:</a:t>
            </a:r>
          </a:p>
        </p:txBody>
      </p:sp>
      <p:cxnSp>
        <p:nvCxnSpPr>
          <p:cNvPr id="77" name="Прямая соединительная линия 76"/>
          <p:cNvCxnSpPr/>
          <p:nvPr/>
        </p:nvCxnSpPr>
        <p:spPr>
          <a:xfrm>
            <a:off x="6047050" y="3104273"/>
            <a:ext cx="5779825" cy="0"/>
          </a:xfrm>
          <a:prstGeom prst="line">
            <a:avLst/>
          </a:prstGeom>
          <a:ln w="9525">
            <a:gradFill flip="none" rotWithShape="1">
              <a:gsLst>
                <a:gs pos="67000">
                  <a:srgbClr val="80D971"/>
                </a:gs>
                <a:gs pos="41000">
                  <a:srgbClr val="80D971"/>
                </a:gs>
                <a:gs pos="2553">
                  <a:srgbClr val="80D971">
                    <a:alpha val="0"/>
                  </a:srgbClr>
                </a:gs>
                <a:gs pos="100000">
                  <a:srgbClr val="80D971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2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92" r="10542"/>
          <a:stretch>
            <a:fillRect/>
          </a:stretch>
        </p:blipFill>
        <p:spPr bwMode="auto">
          <a:xfrm>
            <a:off x="4165784" y="2199601"/>
            <a:ext cx="3635694" cy="36431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Арка 36"/>
          <p:cNvSpPr>
            <a:spLocks noChangeAspect="1"/>
          </p:cNvSpPr>
          <p:nvPr/>
        </p:nvSpPr>
        <p:spPr>
          <a:xfrm rot="4171734">
            <a:off x="3461862" y="1601985"/>
            <a:ext cx="5007268" cy="5007281"/>
          </a:xfrm>
          <a:prstGeom prst="blockArc">
            <a:avLst>
              <a:gd name="adj1" fmla="val 9201037"/>
              <a:gd name="adj2" fmla="val 14545025"/>
              <a:gd name="adj3" fmla="val 7656"/>
            </a:avLst>
          </a:prstGeom>
          <a:solidFill>
            <a:srgbClr val="60CF4D"/>
          </a:solidFill>
          <a:ln>
            <a:noFill/>
          </a:ln>
          <a:effectLst>
            <a:outerShdw blurRad="152400" dist="1016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T Norms Light" panose="02000503020000020003" pitchFamily="2" charset="-52"/>
            </a:endParaRPr>
          </a:p>
        </p:txBody>
      </p:sp>
      <p:sp>
        <p:nvSpPr>
          <p:cNvPr id="38" name="Арка 37"/>
          <p:cNvSpPr>
            <a:spLocks noChangeAspect="1"/>
          </p:cNvSpPr>
          <p:nvPr/>
        </p:nvSpPr>
        <p:spPr>
          <a:xfrm rot="16328644">
            <a:off x="3645981" y="1638830"/>
            <a:ext cx="4731322" cy="4731329"/>
          </a:xfrm>
          <a:prstGeom prst="blockArc">
            <a:avLst>
              <a:gd name="adj1" fmla="val 11685087"/>
              <a:gd name="adj2" fmla="val 18283010"/>
              <a:gd name="adj3" fmla="val 6367"/>
            </a:avLst>
          </a:prstGeom>
          <a:solidFill>
            <a:srgbClr val="24ABE2"/>
          </a:solidFill>
          <a:ln>
            <a:noFill/>
          </a:ln>
          <a:effectLst>
            <a:outerShdw blurRad="152400" dist="1016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T Norms Light" panose="02000503020000020003" pitchFamily="2" charset="-52"/>
            </a:endParaRPr>
          </a:p>
        </p:txBody>
      </p:sp>
      <p:sp>
        <p:nvSpPr>
          <p:cNvPr id="39" name="Арка 38"/>
          <p:cNvSpPr>
            <a:spLocks noChangeAspect="1"/>
          </p:cNvSpPr>
          <p:nvPr/>
        </p:nvSpPr>
        <p:spPr>
          <a:xfrm rot="15066107">
            <a:off x="3756721" y="1749570"/>
            <a:ext cx="4509842" cy="4509855"/>
          </a:xfrm>
          <a:prstGeom prst="blockArc">
            <a:avLst>
              <a:gd name="adj1" fmla="val 17743939"/>
              <a:gd name="adj2" fmla="val 20067099"/>
              <a:gd name="adj3" fmla="val 3112"/>
            </a:avLst>
          </a:prstGeom>
          <a:solidFill>
            <a:srgbClr val="186FDA"/>
          </a:solidFill>
          <a:ln>
            <a:noFill/>
          </a:ln>
          <a:effectLst>
            <a:outerShdw blurRad="152400" dist="1016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T Norms Light" panose="02000503020000020003" pitchFamily="2" charset="-52"/>
            </a:endParaRPr>
          </a:p>
        </p:txBody>
      </p:sp>
      <p:sp>
        <p:nvSpPr>
          <p:cNvPr id="40" name="Арка 39"/>
          <p:cNvSpPr>
            <a:spLocks noChangeAspect="1"/>
          </p:cNvSpPr>
          <p:nvPr/>
        </p:nvSpPr>
        <p:spPr>
          <a:xfrm rot="10566107">
            <a:off x="3756716" y="1749575"/>
            <a:ext cx="4509852" cy="4509845"/>
          </a:xfrm>
          <a:prstGeom prst="blockArc">
            <a:avLst>
              <a:gd name="adj1" fmla="val 16939424"/>
              <a:gd name="adj2" fmla="val 19636292"/>
              <a:gd name="adj3" fmla="val 2285"/>
            </a:avLst>
          </a:prstGeom>
          <a:noFill/>
          <a:ln>
            <a:noFill/>
          </a:ln>
          <a:effectLst>
            <a:outerShdw blurRad="152400" dist="1016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T Norms Light" panose="02000503020000020003" pitchFamily="2" charset="-52"/>
            </a:endParaRPr>
          </a:p>
        </p:txBody>
      </p:sp>
      <p:sp>
        <p:nvSpPr>
          <p:cNvPr id="41" name="Арка 40"/>
          <p:cNvSpPr>
            <a:spLocks noChangeAspect="1"/>
          </p:cNvSpPr>
          <p:nvPr/>
        </p:nvSpPr>
        <p:spPr>
          <a:xfrm rot="16866107">
            <a:off x="3623399" y="1747706"/>
            <a:ext cx="4681881" cy="4681878"/>
          </a:xfrm>
          <a:prstGeom prst="blockArc">
            <a:avLst>
              <a:gd name="adj1" fmla="val 13932591"/>
              <a:gd name="adj2" fmla="val 14577637"/>
              <a:gd name="adj3" fmla="val 4705"/>
            </a:avLst>
          </a:prstGeom>
          <a:solidFill>
            <a:srgbClr val="60CF4D"/>
          </a:solidFill>
          <a:ln>
            <a:noFill/>
          </a:ln>
          <a:effectLst>
            <a:outerShdw blurRad="152400" dist="1016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T Norms Light" panose="02000503020000020003" pitchFamily="2" charset="-52"/>
            </a:endParaRPr>
          </a:p>
        </p:txBody>
      </p:sp>
      <p:sp>
        <p:nvSpPr>
          <p:cNvPr id="42" name="Арка 41"/>
          <p:cNvSpPr>
            <a:spLocks noChangeAspect="1"/>
          </p:cNvSpPr>
          <p:nvPr/>
        </p:nvSpPr>
        <p:spPr>
          <a:xfrm rot="16866107">
            <a:off x="3573493" y="1659279"/>
            <a:ext cx="4623899" cy="4623897"/>
          </a:xfrm>
          <a:prstGeom prst="blockArc">
            <a:avLst>
              <a:gd name="adj1" fmla="val 15298904"/>
              <a:gd name="adj2" fmla="val 17534937"/>
              <a:gd name="adj3" fmla="val 3682"/>
            </a:avLst>
          </a:prstGeom>
          <a:solidFill>
            <a:srgbClr val="60CF4D"/>
          </a:solidFill>
          <a:ln>
            <a:noFill/>
          </a:ln>
          <a:effectLst>
            <a:outerShdw blurRad="152400" dist="1016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T Norms Light" panose="02000503020000020003" pitchFamily="2" charset="-52"/>
            </a:endParaRPr>
          </a:p>
        </p:txBody>
      </p:sp>
      <p:sp>
        <p:nvSpPr>
          <p:cNvPr id="43" name="Арка 42"/>
          <p:cNvSpPr>
            <a:spLocks noChangeAspect="1"/>
          </p:cNvSpPr>
          <p:nvPr/>
        </p:nvSpPr>
        <p:spPr>
          <a:xfrm rot="666107">
            <a:off x="3819736" y="1944044"/>
            <a:ext cx="4289206" cy="4289203"/>
          </a:xfrm>
          <a:prstGeom prst="blockArc">
            <a:avLst>
              <a:gd name="adj1" fmla="val 14610227"/>
              <a:gd name="adj2" fmla="val 18210789"/>
              <a:gd name="adj3" fmla="val 3481"/>
            </a:avLst>
          </a:prstGeom>
          <a:solidFill>
            <a:srgbClr val="186FDA"/>
          </a:solidFill>
          <a:ln>
            <a:noFill/>
          </a:ln>
          <a:effectLst>
            <a:outerShdw blurRad="152400" dist="1016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T Norms Light" panose="02000503020000020003" pitchFamily="2" charset="-52"/>
            </a:endParaRPr>
          </a:p>
        </p:txBody>
      </p:sp>
      <p:grpSp>
        <p:nvGrpSpPr>
          <p:cNvPr id="44" name="Группа 43"/>
          <p:cNvGrpSpPr/>
          <p:nvPr/>
        </p:nvGrpSpPr>
        <p:grpSpPr>
          <a:xfrm rot="2466107">
            <a:off x="3571727" y="1564575"/>
            <a:ext cx="4879831" cy="4879845"/>
            <a:chOff x="9417712" y="-3018674"/>
            <a:chExt cx="12414464" cy="12414491"/>
          </a:xfrm>
        </p:grpSpPr>
        <p:sp>
          <p:nvSpPr>
            <p:cNvPr id="45" name="Арка 44"/>
            <p:cNvSpPr>
              <a:spLocks noChangeAspect="1"/>
            </p:cNvSpPr>
            <p:nvPr/>
          </p:nvSpPr>
          <p:spPr>
            <a:xfrm rot="5400000">
              <a:off x="9417698" y="-3018660"/>
              <a:ext cx="12414491" cy="12414464"/>
            </a:xfrm>
            <a:prstGeom prst="blockArc">
              <a:avLst>
                <a:gd name="adj1" fmla="val 15298904"/>
                <a:gd name="adj2" fmla="val 17509981"/>
                <a:gd name="adj3" fmla="val 6650"/>
              </a:avLst>
            </a:prstGeom>
            <a:solidFill>
              <a:srgbClr val="186FDA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46" name="Арка 45"/>
            <p:cNvSpPr>
              <a:spLocks noChangeAspect="1"/>
            </p:cNvSpPr>
            <p:nvPr/>
          </p:nvSpPr>
          <p:spPr>
            <a:xfrm>
              <a:off x="9888345" y="-2548040"/>
              <a:ext cx="11473198" cy="11473223"/>
            </a:xfrm>
            <a:prstGeom prst="blockArc">
              <a:avLst>
                <a:gd name="adj1" fmla="val 15379866"/>
                <a:gd name="adj2" fmla="val 20067099"/>
                <a:gd name="adj3" fmla="val 3112"/>
              </a:avLst>
            </a:prstGeom>
            <a:solidFill>
              <a:srgbClr val="186FDA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47" name="Арка 46"/>
            <p:cNvSpPr>
              <a:spLocks noChangeAspect="1"/>
            </p:cNvSpPr>
            <p:nvPr/>
          </p:nvSpPr>
          <p:spPr>
            <a:xfrm rot="16200000">
              <a:off x="9888332" y="-2548027"/>
              <a:ext cx="11473223" cy="11473198"/>
            </a:xfrm>
            <a:prstGeom prst="blockArc">
              <a:avLst>
                <a:gd name="adj1" fmla="val 17743939"/>
                <a:gd name="adj2" fmla="val 20067099"/>
                <a:gd name="adj3" fmla="val 3112"/>
              </a:avLst>
            </a:prstGeom>
            <a:solidFill>
              <a:srgbClr val="186FDA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49" name="Арка 48"/>
            <p:cNvSpPr>
              <a:spLocks noChangeAspect="1"/>
            </p:cNvSpPr>
            <p:nvPr/>
          </p:nvSpPr>
          <p:spPr>
            <a:xfrm rot="9000000">
              <a:off x="10474450" y="-1771547"/>
              <a:ext cx="10401090" cy="10401090"/>
            </a:xfrm>
            <a:prstGeom prst="blockArc">
              <a:avLst>
                <a:gd name="adj1" fmla="val 15379866"/>
                <a:gd name="adj2" fmla="val 20067099"/>
                <a:gd name="adj3" fmla="val 3112"/>
              </a:avLst>
            </a:prstGeom>
            <a:solidFill>
              <a:srgbClr val="186FDA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50" name="Арка 49"/>
            <p:cNvSpPr>
              <a:spLocks noChangeAspect="1"/>
            </p:cNvSpPr>
            <p:nvPr/>
          </p:nvSpPr>
          <p:spPr>
            <a:xfrm>
              <a:off x="10474450" y="-1771547"/>
              <a:ext cx="10401090" cy="10401090"/>
            </a:xfrm>
            <a:prstGeom prst="blockArc">
              <a:avLst>
                <a:gd name="adj1" fmla="val 17743939"/>
                <a:gd name="adj2" fmla="val 20067099"/>
                <a:gd name="adj3" fmla="val 3112"/>
              </a:avLst>
            </a:prstGeom>
            <a:solidFill>
              <a:srgbClr val="186FDA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51" name="Арка 50"/>
            <p:cNvSpPr>
              <a:spLocks noChangeAspect="1"/>
            </p:cNvSpPr>
            <p:nvPr/>
          </p:nvSpPr>
          <p:spPr>
            <a:xfrm rot="17100000">
              <a:off x="10474450" y="-1771547"/>
              <a:ext cx="10401090" cy="10401090"/>
            </a:xfrm>
            <a:prstGeom prst="blockArc">
              <a:avLst>
                <a:gd name="adj1" fmla="val 16939424"/>
                <a:gd name="adj2" fmla="val 19636292"/>
                <a:gd name="adj3" fmla="val 2285"/>
              </a:avLst>
            </a:prstGeom>
            <a:noFill/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52" name="Арка 51"/>
            <p:cNvSpPr>
              <a:spLocks noChangeAspect="1"/>
            </p:cNvSpPr>
            <p:nvPr/>
          </p:nvSpPr>
          <p:spPr>
            <a:xfrm rot="3600000">
              <a:off x="10474450" y="-1771547"/>
              <a:ext cx="10401090" cy="10401090"/>
            </a:xfrm>
            <a:prstGeom prst="blockArc">
              <a:avLst>
                <a:gd name="adj1" fmla="val 17743939"/>
                <a:gd name="adj2" fmla="val 20067099"/>
                <a:gd name="adj3" fmla="val 3112"/>
              </a:avLst>
            </a:prstGeom>
            <a:solidFill>
              <a:srgbClr val="186FDA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</p:grp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91548" y="415292"/>
            <a:ext cx="10365352" cy="671871"/>
          </a:xfrm>
        </p:spPr>
        <p:txBody>
          <a:bodyPr>
            <a:normAutofit fontScale="70000" lnSpcReduction="20000"/>
          </a:bodyPr>
          <a:lstStyle/>
          <a:p>
            <a:r>
              <a:rPr lang="ru-RU" sz="3200" dirty="0">
                <a:latin typeface="TT Norms Bold" panose="02000803040000020004" pitchFamily="2" charset="-52"/>
              </a:rPr>
              <a:t>Избирательный процесс должен соответствовать ряду обязательных критериев</a:t>
            </a:r>
          </a:p>
        </p:txBody>
      </p:sp>
      <p:grpSp>
        <p:nvGrpSpPr>
          <p:cNvPr id="53" name="Группа 52"/>
          <p:cNvGrpSpPr/>
          <p:nvPr/>
        </p:nvGrpSpPr>
        <p:grpSpPr>
          <a:xfrm>
            <a:off x="524812" y="2080440"/>
            <a:ext cx="3029846" cy="486287"/>
            <a:chOff x="5188589" y="609011"/>
            <a:chExt cx="3029846" cy="486287"/>
          </a:xfrm>
        </p:grpSpPr>
        <p:sp>
          <p:nvSpPr>
            <p:cNvPr id="56" name="TextBox 8, chunk 1"/>
            <p:cNvSpPr txBox="1"/>
            <p:nvPr/>
          </p:nvSpPr>
          <p:spPr>
            <a:xfrm>
              <a:off x="5721801" y="609011"/>
              <a:ext cx="2496634" cy="4862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Light" panose="02000503020000020003" pitchFamily="2" charset="-52"/>
                  <a:cs typeface="Calibri" panose="020F050202020403020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Light" panose="02000503020000020003" pitchFamily="2" charset="-52"/>
                  <a:ea typeface="+mn-ea"/>
                </a:rPr>
                <a:t>соблюдение избирательных прав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315420" y="658851"/>
              <a:ext cx="1959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25CFA"/>
                  </a:solidFill>
                  <a:latin typeface="TT Norms Bold" panose="02000803040000020004" pitchFamily="2" charset="-52"/>
                </a:rPr>
                <a:t>1</a:t>
              </a:r>
              <a:endParaRPr lang="ru-RU" sz="2000" dirty="0">
                <a:solidFill>
                  <a:srgbClr val="025CFA"/>
                </a:solidFill>
                <a:latin typeface="TT Norms Bold" panose="02000803040000020004" pitchFamily="2" charset="-52"/>
              </a:endParaRPr>
            </a:p>
          </p:txBody>
        </p:sp>
        <p:sp>
          <p:nvSpPr>
            <p:cNvPr id="62" name="Полилиния: фигура 61"/>
            <p:cNvSpPr/>
            <p:nvPr/>
          </p:nvSpPr>
          <p:spPr>
            <a:xfrm flipH="1">
              <a:off x="5198499" y="836616"/>
              <a:ext cx="430364" cy="238241"/>
            </a:xfrm>
            <a:custGeom>
              <a:avLst/>
              <a:gdLst>
                <a:gd name="connsiteX0" fmla="*/ 827897 w 830295"/>
                <a:gd name="connsiteY0" fmla="*/ 0 h 459634"/>
                <a:gd name="connsiteX1" fmla="*/ 415147 w 830295"/>
                <a:gd name="connsiteY1" fmla="*/ 370670 h 459634"/>
                <a:gd name="connsiteX2" fmla="*/ 2399 w 830295"/>
                <a:gd name="connsiteY2" fmla="*/ 0 h 459634"/>
                <a:gd name="connsiteX3" fmla="*/ 0 w 830295"/>
                <a:gd name="connsiteY3" fmla="*/ 44477 h 459634"/>
                <a:gd name="connsiteX4" fmla="*/ 130934 w 830295"/>
                <a:gd name="connsiteY4" fmla="*/ 346956 h 459634"/>
                <a:gd name="connsiteX5" fmla="*/ 114572 w 830295"/>
                <a:gd name="connsiteY5" fmla="*/ 360720 h 459634"/>
                <a:gd name="connsiteX6" fmla="*/ 139652 w 830295"/>
                <a:gd name="connsiteY6" fmla="*/ 384872 h 459634"/>
                <a:gd name="connsiteX7" fmla="*/ 159148 w 830295"/>
                <a:gd name="connsiteY7" fmla="*/ 396013 h 459634"/>
                <a:gd name="connsiteX8" fmla="*/ 181854 w 830295"/>
                <a:gd name="connsiteY8" fmla="*/ 387911 h 459634"/>
                <a:gd name="connsiteX9" fmla="*/ 181846 w 830295"/>
                <a:gd name="connsiteY9" fmla="*/ 387894 h 459634"/>
                <a:gd name="connsiteX10" fmla="*/ 415139 w 830295"/>
                <a:gd name="connsiteY10" fmla="*/ 459634 h 459634"/>
                <a:gd name="connsiteX11" fmla="*/ 830295 w 830295"/>
                <a:gd name="connsiteY11" fmla="*/ 44477 h 459634"/>
                <a:gd name="connsiteX12" fmla="*/ 827897 w 830295"/>
                <a:gd name="connsiteY12" fmla="*/ 0 h 45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30295" h="459634">
                  <a:moveTo>
                    <a:pt x="827897" y="0"/>
                  </a:moveTo>
                  <a:cubicBezTo>
                    <a:pt x="805695" y="208356"/>
                    <a:pt x="629398" y="370670"/>
                    <a:pt x="415147" y="370670"/>
                  </a:cubicBezTo>
                  <a:cubicBezTo>
                    <a:pt x="200896" y="370670"/>
                    <a:pt x="24600" y="208356"/>
                    <a:pt x="2399" y="0"/>
                  </a:cubicBezTo>
                  <a:cubicBezTo>
                    <a:pt x="843" y="14611"/>
                    <a:pt x="0" y="29445"/>
                    <a:pt x="0" y="44477"/>
                  </a:cubicBezTo>
                  <a:cubicBezTo>
                    <a:pt x="0" y="163770"/>
                    <a:pt x="50390" y="271232"/>
                    <a:pt x="130934" y="346956"/>
                  </a:cubicBezTo>
                  <a:lnTo>
                    <a:pt x="114572" y="360720"/>
                  </a:lnTo>
                  <a:lnTo>
                    <a:pt x="139652" y="384872"/>
                  </a:lnTo>
                  <a:lnTo>
                    <a:pt x="159148" y="396013"/>
                  </a:lnTo>
                  <a:lnTo>
                    <a:pt x="181854" y="387911"/>
                  </a:lnTo>
                  <a:lnTo>
                    <a:pt x="181846" y="387894"/>
                  </a:lnTo>
                  <a:cubicBezTo>
                    <a:pt x="248343" y="433157"/>
                    <a:pt x="328640" y="459634"/>
                    <a:pt x="415139" y="459634"/>
                  </a:cubicBezTo>
                  <a:cubicBezTo>
                    <a:pt x="644422" y="459634"/>
                    <a:pt x="830295" y="273761"/>
                    <a:pt x="830295" y="44477"/>
                  </a:cubicBezTo>
                  <a:cubicBezTo>
                    <a:pt x="830295" y="29445"/>
                    <a:pt x="829460" y="14619"/>
                    <a:pt x="827897" y="0"/>
                  </a:cubicBezTo>
                  <a:close/>
                </a:path>
              </a:pathLst>
            </a:custGeom>
            <a:solidFill>
              <a:srgbClr val="EBE7F2"/>
            </a:solidFill>
            <a:ln w="4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200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5188589" y="633008"/>
              <a:ext cx="451796" cy="451796"/>
            </a:xfrm>
            <a:prstGeom prst="ellipse">
              <a:avLst/>
            </a:prstGeom>
            <a:noFill/>
            <a:ln w="25400">
              <a:solidFill>
                <a:srgbClr val="025C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</p:grpSp>
      <p:sp>
        <p:nvSpPr>
          <p:cNvPr id="72" name="TextBox 8, chunk 1"/>
          <p:cNvSpPr txBox="1"/>
          <p:nvPr/>
        </p:nvSpPr>
        <p:spPr>
          <a:xfrm>
            <a:off x="8668254" y="5057318"/>
            <a:ext cx="3428496" cy="8802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Norms Light" panose="02000503020000020003" pitchFamily="2" charset="-52"/>
                <a:cs typeface="Calibri" panose="020F0502020204030204" charset="0"/>
              </a:defRPr>
            </a:lvl1pPr>
          </a:lstStyle>
          <a:p>
            <a:pPr>
              <a:lnSpc>
                <a:spcPct val="80000"/>
              </a:lnSpc>
              <a:defRPr/>
            </a:pPr>
            <a:r>
              <a:rPr lang="ru-RU" sz="1600" dirty="0"/>
              <a:t>равные возможности для всех политических сил и отдельных граждан в участии </a:t>
            </a:r>
            <a:br>
              <a:rPr lang="ru-RU" sz="1600" dirty="0"/>
            </a:br>
            <a:r>
              <a:rPr lang="ru-RU" sz="1600" dirty="0"/>
              <a:t>в избирательной кампании </a:t>
            </a:r>
          </a:p>
        </p:txBody>
      </p:sp>
      <p:grpSp>
        <p:nvGrpSpPr>
          <p:cNvPr id="79" name="Группа 78"/>
          <p:cNvGrpSpPr/>
          <p:nvPr/>
        </p:nvGrpSpPr>
        <p:grpSpPr>
          <a:xfrm>
            <a:off x="524812" y="3586517"/>
            <a:ext cx="3265734" cy="683264"/>
            <a:chOff x="5188589" y="1916240"/>
            <a:chExt cx="3265734" cy="683264"/>
          </a:xfrm>
        </p:grpSpPr>
        <p:sp>
          <p:nvSpPr>
            <p:cNvPr id="80" name="TextBox 8, chunk 1"/>
            <p:cNvSpPr txBox="1"/>
            <p:nvPr/>
          </p:nvSpPr>
          <p:spPr>
            <a:xfrm>
              <a:off x="5721800" y="1916240"/>
              <a:ext cx="2732523" cy="6832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Light" panose="02000503020000020003" pitchFamily="2" charset="-52"/>
                  <a:cs typeface="Calibri" panose="020F050202020403020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Light" panose="02000503020000020003" pitchFamily="2" charset="-52"/>
                  <a:ea typeface="+mn-ea"/>
                </a:rPr>
                <a:t>возможность свободного волеизъявления избирателей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319388" y="1966079"/>
              <a:ext cx="1959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25CFA"/>
                  </a:solidFill>
                  <a:latin typeface="TT Norms Bold" panose="02000803040000020004" pitchFamily="2" charset="-52"/>
                </a:rPr>
                <a:t>2</a:t>
              </a:r>
              <a:endParaRPr lang="ru-RU" sz="2000" dirty="0">
                <a:solidFill>
                  <a:srgbClr val="025CFA"/>
                </a:solidFill>
                <a:latin typeface="TT Norms Bold" panose="02000803040000020004" pitchFamily="2" charset="-52"/>
              </a:endParaRPr>
            </a:p>
          </p:txBody>
        </p:sp>
        <p:sp>
          <p:nvSpPr>
            <p:cNvPr id="82" name="Полилиния: фигура 81"/>
            <p:cNvSpPr/>
            <p:nvPr/>
          </p:nvSpPr>
          <p:spPr>
            <a:xfrm flipH="1">
              <a:off x="5198499" y="2143844"/>
              <a:ext cx="430364" cy="238240"/>
            </a:xfrm>
            <a:custGeom>
              <a:avLst/>
              <a:gdLst>
                <a:gd name="connsiteX0" fmla="*/ 827897 w 830295"/>
                <a:gd name="connsiteY0" fmla="*/ 0 h 459634"/>
                <a:gd name="connsiteX1" fmla="*/ 415147 w 830295"/>
                <a:gd name="connsiteY1" fmla="*/ 370670 h 459634"/>
                <a:gd name="connsiteX2" fmla="*/ 2399 w 830295"/>
                <a:gd name="connsiteY2" fmla="*/ 0 h 459634"/>
                <a:gd name="connsiteX3" fmla="*/ 0 w 830295"/>
                <a:gd name="connsiteY3" fmla="*/ 44477 h 459634"/>
                <a:gd name="connsiteX4" fmla="*/ 130934 w 830295"/>
                <a:gd name="connsiteY4" fmla="*/ 346956 h 459634"/>
                <a:gd name="connsiteX5" fmla="*/ 114572 w 830295"/>
                <a:gd name="connsiteY5" fmla="*/ 360720 h 459634"/>
                <a:gd name="connsiteX6" fmla="*/ 139652 w 830295"/>
                <a:gd name="connsiteY6" fmla="*/ 384872 h 459634"/>
                <a:gd name="connsiteX7" fmla="*/ 159148 w 830295"/>
                <a:gd name="connsiteY7" fmla="*/ 396013 h 459634"/>
                <a:gd name="connsiteX8" fmla="*/ 181854 w 830295"/>
                <a:gd name="connsiteY8" fmla="*/ 387911 h 459634"/>
                <a:gd name="connsiteX9" fmla="*/ 181846 w 830295"/>
                <a:gd name="connsiteY9" fmla="*/ 387894 h 459634"/>
                <a:gd name="connsiteX10" fmla="*/ 415139 w 830295"/>
                <a:gd name="connsiteY10" fmla="*/ 459634 h 459634"/>
                <a:gd name="connsiteX11" fmla="*/ 830295 w 830295"/>
                <a:gd name="connsiteY11" fmla="*/ 44477 h 459634"/>
                <a:gd name="connsiteX12" fmla="*/ 827897 w 830295"/>
                <a:gd name="connsiteY12" fmla="*/ 0 h 45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30295" h="459634">
                  <a:moveTo>
                    <a:pt x="827897" y="0"/>
                  </a:moveTo>
                  <a:cubicBezTo>
                    <a:pt x="805695" y="208356"/>
                    <a:pt x="629398" y="370670"/>
                    <a:pt x="415147" y="370670"/>
                  </a:cubicBezTo>
                  <a:cubicBezTo>
                    <a:pt x="200896" y="370670"/>
                    <a:pt x="24600" y="208356"/>
                    <a:pt x="2399" y="0"/>
                  </a:cubicBezTo>
                  <a:cubicBezTo>
                    <a:pt x="843" y="14611"/>
                    <a:pt x="0" y="29445"/>
                    <a:pt x="0" y="44477"/>
                  </a:cubicBezTo>
                  <a:cubicBezTo>
                    <a:pt x="0" y="163770"/>
                    <a:pt x="50390" y="271232"/>
                    <a:pt x="130934" y="346956"/>
                  </a:cubicBezTo>
                  <a:lnTo>
                    <a:pt x="114572" y="360720"/>
                  </a:lnTo>
                  <a:lnTo>
                    <a:pt x="139652" y="384872"/>
                  </a:lnTo>
                  <a:lnTo>
                    <a:pt x="159148" y="396013"/>
                  </a:lnTo>
                  <a:lnTo>
                    <a:pt x="181854" y="387911"/>
                  </a:lnTo>
                  <a:lnTo>
                    <a:pt x="181846" y="387894"/>
                  </a:lnTo>
                  <a:cubicBezTo>
                    <a:pt x="248343" y="433157"/>
                    <a:pt x="328640" y="459634"/>
                    <a:pt x="415139" y="459634"/>
                  </a:cubicBezTo>
                  <a:cubicBezTo>
                    <a:pt x="644422" y="459634"/>
                    <a:pt x="830295" y="273761"/>
                    <a:pt x="830295" y="44477"/>
                  </a:cubicBezTo>
                  <a:cubicBezTo>
                    <a:pt x="830295" y="29445"/>
                    <a:pt x="829460" y="14619"/>
                    <a:pt x="827897" y="0"/>
                  </a:cubicBezTo>
                  <a:close/>
                </a:path>
              </a:pathLst>
            </a:custGeom>
            <a:solidFill>
              <a:srgbClr val="EBE7F2"/>
            </a:solidFill>
            <a:ln w="4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200"/>
            </a:p>
          </p:txBody>
        </p:sp>
        <p:sp>
          <p:nvSpPr>
            <p:cNvPr id="83" name="Овал 82"/>
            <p:cNvSpPr/>
            <p:nvPr/>
          </p:nvSpPr>
          <p:spPr>
            <a:xfrm>
              <a:off x="5188589" y="1940237"/>
              <a:ext cx="451796" cy="451795"/>
            </a:xfrm>
            <a:prstGeom prst="ellipse">
              <a:avLst/>
            </a:prstGeom>
            <a:noFill/>
            <a:ln w="25400">
              <a:solidFill>
                <a:srgbClr val="025C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8609021" y="2117580"/>
            <a:ext cx="3130685" cy="683264"/>
            <a:chOff x="5188589" y="4517996"/>
            <a:chExt cx="3130685" cy="683264"/>
          </a:xfrm>
        </p:grpSpPr>
        <p:sp>
          <p:nvSpPr>
            <p:cNvPr id="85" name="TextBox 8, chunk 1"/>
            <p:cNvSpPr txBox="1"/>
            <p:nvPr/>
          </p:nvSpPr>
          <p:spPr>
            <a:xfrm>
              <a:off x="5721801" y="4517996"/>
              <a:ext cx="2597473" cy="6832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Light" panose="02000503020000020003" pitchFamily="2" charset="-52"/>
                  <a:cs typeface="Calibri" panose="020F050202020403020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Light" panose="02000503020000020003" pitchFamily="2" charset="-52"/>
                  <a:ea typeface="+mn-ea"/>
                </a:rPr>
                <a:t>отсутствие дискриминации тех или иных групп избирателей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310703" y="4580536"/>
              <a:ext cx="1959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25CFA"/>
                  </a:solidFill>
                  <a:latin typeface="TT Norms Bold" panose="02000803040000020004" pitchFamily="2" charset="-52"/>
                </a:rPr>
                <a:t>4</a:t>
              </a:r>
              <a:endParaRPr lang="ru-RU" sz="2000" dirty="0">
                <a:solidFill>
                  <a:srgbClr val="025CFA"/>
                </a:solidFill>
                <a:latin typeface="TT Norms Bold" panose="02000803040000020004" pitchFamily="2" charset="-52"/>
              </a:endParaRPr>
            </a:p>
          </p:txBody>
        </p:sp>
        <p:sp>
          <p:nvSpPr>
            <p:cNvPr id="87" name="Полилиния: фигура 86"/>
            <p:cNvSpPr/>
            <p:nvPr/>
          </p:nvSpPr>
          <p:spPr>
            <a:xfrm flipH="1">
              <a:off x="5198499" y="4758301"/>
              <a:ext cx="430364" cy="238241"/>
            </a:xfrm>
            <a:custGeom>
              <a:avLst/>
              <a:gdLst>
                <a:gd name="connsiteX0" fmla="*/ 827897 w 830295"/>
                <a:gd name="connsiteY0" fmla="*/ 0 h 459634"/>
                <a:gd name="connsiteX1" fmla="*/ 415147 w 830295"/>
                <a:gd name="connsiteY1" fmla="*/ 370670 h 459634"/>
                <a:gd name="connsiteX2" fmla="*/ 2399 w 830295"/>
                <a:gd name="connsiteY2" fmla="*/ 0 h 459634"/>
                <a:gd name="connsiteX3" fmla="*/ 0 w 830295"/>
                <a:gd name="connsiteY3" fmla="*/ 44477 h 459634"/>
                <a:gd name="connsiteX4" fmla="*/ 130934 w 830295"/>
                <a:gd name="connsiteY4" fmla="*/ 346956 h 459634"/>
                <a:gd name="connsiteX5" fmla="*/ 114572 w 830295"/>
                <a:gd name="connsiteY5" fmla="*/ 360720 h 459634"/>
                <a:gd name="connsiteX6" fmla="*/ 139652 w 830295"/>
                <a:gd name="connsiteY6" fmla="*/ 384872 h 459634"/>
                <a:gd name="connsiteX7" fmla="*/ 159148 w 830295"/>
                <a:gd name="connsiteY7" fmla="*/ 396013 h 459634"/>
                <a:gd name="connsiteX8" fmla="*/ 181854 w 830295"/>
                <a:gd name="connsiteY8" fmla="*/ 387911 h 459634"/>
                <a:gd name="connsiteX9" fmla="*/ 181846 w 830295"/>
                <a:gd name="connsiteY9" fmla="*/ 387894 h 459634"/>
                <a:gd name="connsiteX10" fmla="*/ 415139 w 830295"/>
                <a:gd name="connsiteY10" fmla="*/ 459634 h 459634"/>
                <a:gd name="connsiteX11" fmla="*/ 830295 w 830295"/>
                <a:gd name="connsiteY11" fmla="*/ 44477 h 459634"/>
                <a:gd name="connsiteX12" fmla="*/ 827897 w 830295"/>
                <a:gd name="connsiteY12" fmla="*/ 0 h 45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30295" h="459634">
                  <a:moveTo>
                    <a:pt x="827897" y="0"/>
                  </a:moveTo>
                  <a:cubicBezTo>
                    <a:pt x="805695" y="208356"/>
                    <a:pt x="629398" y="370670"/>
                    <a:pt x="415147" y="370670"/>
                  </a:cubicBezTo>
                  <a:cubicBezTo>
                    <a:pt x="200896" y="370670"/>
                    <a:pt x="24600" y="208356"/>
                    <a:pt x="2399" y="0"/>
                  </a:cubicBezTo>
                  <a:cubicBezTo>
                    <a:pt x="843" y="14611"/>
                    <a:pt x="0" y="29445"/>
                    <a:pt x="0" y="44477"/>
                  </a:cubicBezTo>
                  <a:cubicBezTo>
                    <a:pt x="0" y="163770"/>
                    <a:pt x="50390" y="271232"/>
                    <a:pt x="130934" y="346956"/>
                  </a:cubicBezTo>
                  <a:lnTo>
                    <a:pt x="114572" y="360720"/>
                  </a:lnTo>
                  <a:lnTo>
                    <a:pt x="139652" y="384872"/>
                  </a:lnTo>
                  <a:lnTo>
                    <a:pt x="159148" y="396013"/>
                  </a:lnTo>
                  <a:lnTo>
                    <a:pt x="181854" y="387911"/>
                  </a:lnTo>
                  <a:lnTo>
                    <a:pt x="181846" y="387894"/>
                  </a:lnTo>
                  <a:cubicBezTo>
                    <a:pt x="248343" y="433157"/>
                    <a:pt x="328640" y="459634"/>
                    <a:pt x="415139" y="459634"/>
                  </a:cubicBezTo>
                  <a:cubicBezTo>
                    <a:pt x="644422" y="459634"/>
                    <a:pt x="830295" y="273761"/>
                    <a:pt x="830295" y="44477"/>
                  </a:cubicBezTo>
                  <a:cubicBezTo>
                    <a:pt x="830295" y="29445"/>
                    <a:pt x="829460" y="14619"/>
                    <a:pt x="827897" y="0"/>
                  </a:cubicBezTo>
                  <a:close/>
                </a:path>
              </a:pathLst>
            </a:custGeom>
            <a:solidFill>
              <a:srgbClr val="EBE7F2"/>
            </a:solidFill>
            <a:ln w="4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200"/>
            </a:p>
          </p:txBody>
        </p:sp>
        <p:sp>
          <p:nvSpPr>
            <p:cNvPr id="88" name="Овал 87"/>
            <p:cNvSpPr/>
            <p:nvPr/>
          </p:nvSpPr>
          <p:spPr>
            <a:xfrm>
              <a:off x="5188589" y="4554693"/>
              <a:ext cx="451796" cy="451796"/>
            </a:xfrm>
            <a:prstGeom prst="ellipse">
              <a:avLst/>
            </a:prstGeom>
            <a:noFill/>
            <a:ln w="25400">
              <a:solidFill>
                <a:srgbClr val="025C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524812" y="5226133"/>
            <a:ext cx="2754387" cy="486287"/>
            <a:chOff x="5188589" y="3223468"/>
            <a:chExt cx="2754387" cy="486287"/>
          </a:xfrm>
        </p:grpSpPr>
        <p:sp>
          <p:nvSpPr>
            <p:cNvPr id="90" name="TextBox 8, chunk 1"/>
            <p:cNvSpPr txBox="1"/>
            <p:nvPr/>
          </p:nvSpPr>
          <p:spPr>
            <a:xfrm>
              <a:off x="5721801" y="3223468"/>
              <a:ext cx="2221175" cy="4862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Light" panose="02000503020000020003" pitchFamily="2" charset="-52"/>
                  <a:cs typeface="Calibri" panose="020F050202020403020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Light" panose="02000503020000020003" pitchFamily="2" charset="-52"/>
                  <a:ea typeface="+mn-ea"/>
                </a:rPr>
                <a:t>равные права для всех избирателей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329755" y="3273308"/>
              <a:ext cx="1959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25CFA"/>
                  </a:solidFill>
                  <a:latin typeface="TT Norms Bold" panose="02000803040000020004" pitchFamily="2" charset="-52"/>
                </a:rPr>
                <a:t>3</a:t>
              </a:r>
              <a:endParaRPr lang="ru-RU" sz="2000" dirty="0">
                <a:solidFill>
                  <a:srgbClr val="025CFA"/>
                </a:solidFill>
                <a:latin typeface="TT Norms Bold" panose="02000803040000020004" pitchFamily="2" charset="-52"/>
              </a:endParaRPr>
            </a:p>
          </p:txBody>
        </p:sp>
        <p:sp>
          <p:nvSpPr>
            <p:cNvPr id="92" name="Полилиния: фигура 91"/>
            <p:cNvSpPr/>
            <p:nvPr/>
          </p:nvSpPr>
          <p:spPr>
            <a:xfrm flipH="1">
              <a:off x="5198499" y="3451073"/>
              <a:ext cx="430364" cy="238241"/>
            </a:xfrm>
            <a:custGeom>
              <a:avLst/>
              <a:gdLst>
                <a:gd name="connsiteX0" fmla="*/ 827897 w 830295"/>
                <a:gd name="connsiteY0" fmla="*/ 0 h 459634"/>
                <a:gd name="connsiteX1" fmla="*/ 415147 w 830295"/>
                <a:gd name="connsiteY1" fmla="*/ 370670 h 459634"/>
                <a:gd name="connsiteX2" fmla="*/ 2399 w 830295"/>
                <a:gd name="connsiteY2" fmla="*/ 0 h 459634"/>
                <a:gd name="connsiteX3" fmla="*/ 0 w 830295"/>
                <a:gd name="connsiteY3" fmla="*/ 44477 h 459634"/>
                <a:gd name="connsiteX4" fmla="*/ 130934 w 830295"/>
                <a:gd name="connsiteY4" fmla="*/ 346956 h 459634"/>
                <a:gd name="connsiteX5" fmla="*/ 114572 w 830295"/>
                <a:gd name="connsiteY5" fmla="*/ 360720 h 459634"/>
                <a:gd name="connsiteX6" fmla="*/ 139652 w 830295"/>
                <a:gd name="connsiteY6" fmla="*/ 384872 h 459634"/>
                <a:gd name="connsiteX7" fmla="*/ 159148 w 830295"/>
                <a:gd name="connsiteY7" fmla="*/ 396013 h 459634"/>
                <a:gd name="connsiteX8" fmla="*/ 181854 w 830295"/>
                <a:gd name="connsiteY8" fmla="*/ 387911 h 459634"/>
                <a:gd name="connsiteX9" fmla="*/ 181846 w 830295"/>
                <a:gd name="connsiteY9" fmla="*/ 387894 h 459634"/>
                <a:gd name="connsiteX10" fmla="*/ 415139 w 830295"/>
                <a:gd name="connsiteY10" fmla="*/ 459634 h 459634"/>
                <a:gd name="connsiteX11" fmla="*/ 830295 w 830295"/>
                <a:gd name="connsiteY11" fmla="*/ 44477 h 459634"/>
                <a:gd name="connsiteX12" fmla="*/ 827897 w 830295"/>
                <a:gd name="connsiteY12" fmla="*/ 0 h 45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30295" h="459634">
                  <a:moveTo>
                    <a:pt x="827897" y="0"/>
                  </a:moveTo>
                  <a:cubicBezTo>
                    <a:pt x="805695" y="208356"/>
                    <a:pt x="629398" y="370670"/>
                    <a:pt x="415147" y="370670"/>
                  </a:cubicBezTo>
                  <a:cubicBezTo>
                    <a:pt x="200896" y="370670"/>
                    <a:pt x="24600" y="208356"/>
                    <a:pt x="2399" y="0"/>
                  </a:cubicBezTo>
                  <a:cubicBezTo>
                    <a:pt x="843" y="14611"/>
                    <a:pt x="0" y="29445"/>
                    <a:pt x="0" y="44477"/>
                  </a:cubicBezTo>
                  <a:cubicBezTo>
                    <a:pt x="0" y="163770"/>
                    <a:pt x="50390" y="271232"/>
                    <a:pt x="130934" y="346956"/>
                  </a:cubicBezTo>
                  <a:lnTo>
                    <a:pt x="114572" y="360720"/>
                  </a:lnTo>
                  <a:lnTo>
                    <a:pt x="139652" y="384872"/>
                  </a:lnTo>
                  <a:lnTo>
                    <a:pt x="159148" y="396013"/>
                  </a:lnTo>
                  <a:lnTo>
                    <a:pt x="181854" y="387911"/>
                  </a:lnTo>
                  <a:lnTo>
                    <a:pt x="181846" y="387894"/>
                  </a:lnTo>
                  <a:cubicBezTo>
                    <a:pt x="248343" y="433157"/>
                    <a:pt x="328640" y="459634"/>
                    <a:pt x="415139" y="459634"/>
                  </a:cubicBezTo>
                  <a:cubicBezTo>
                    <a:pt x="644422" y="459634"/>
                    <a:pt x="830295" y="273761"/>
                    <a:pt x="830295" y="44477"/>
                  </a:cubicBezTo>
                  <a:cubicBezTo>
                    <a:pt x="830295" y="29445"/>
                    <a:pt x="829460" y="14619"/>
                    <a:pt x="827897" y="0"/>
                  </a:cubicBezTo>
                  <a:close/>
                </a:path>
              </a:pathLst>
            </a:custGeom>
            <a:solidFill>
              <a:srgbClr val="EBE7F2"/>
            </a:solidFill>
            <a:ln w="4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200"/>
            </a:p>
          </p:txBody>
        </p:sp>
        <p:sp>
          <p:nvSpPr>
            <p:cNvPr id="93" name="Овал 92"/>
            <p:cNvSpPr/>
            <p:nvPr/>
          </p:nvSpPr>
          <p:spPr>
            <a:xfrm>
              <a:off x="5188589" y="3247465"/>
              <a:ext cx="451796" cy="451796"/>
            </a:xfrm>
            <a:prstGeom prst="ellipse">
              <a:avLst/>
            </a:prstGeom>
            <a:noFill/>
            <a:ln w="25400">
              <a:solidFill>
                <a:srgbClr val="025C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</p:grpSp>
      <p:sp>
        <p:nvSpPr>
          <p:cNvPr id="95" name="Полилиния: фигура 94"/>
          <p:cNvSpPr/>
          <p:nvPr/>
        </p:nvSpPr>
        <p:spPr>
          <a:xfrm flipH="1">
            <a:off x="7578740" y="2783839"/>
            <a:ext cx="3988174" cy="822396"/>
          </a:xfrm>
          <a:custGeom>
            <a:avLst/>
            <a:gdLst>
              <a:gd name="connsiteX0" fmla="*/ 0 w 3309257"/>
              <a:gd name="connsiteY0" fmla="*/ 0 h 653143"/>
              <a:gd name="connsiteX1" fmla="*/ 2656114 w 3309257"/>
              <a:gd name="connsiteY1" fmla="*/ 0 h 653143"/>
              <a:gd name="connsiteX2" fmla="*/ 3309257 w 3309257"/>
              <a:gd name="connsiteY2" fmla="*/ 653143 h 653143"/>
              <a:gd name="connsiteX0-1" fmla="*/ 0 w 3683809"/>
              <a:gd name="connsiteY0-2" fmla="*/ 0 h 1079863"/>
              <a:gd name="connsiteX1-3" fmla="*/ 2656114 w 3683809"/>
              <a:gd name="connsiteY1-4" fmla="*/ 0 h 1079863"/>
              <a:gd name="connsiteX2-5" fmla="*/ 3683809 w 3683809"/>
              <a:gd name="connsiteY2-6" fmla="*/ 1079863 h 10798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683809" h="1079863">
                <a:moveTo>
                  <a:pt x="0" y="0"/>
                </a:moveTo>
                <a:lnTo>
                  <a:pt x="2656114" y="0"/>
                </a:lnTo>
                <a:cubicBezTo>
                  <a:pt x="2873828" y="217714"/>
                  <a:pt x="3466095" y="862149"/>
                  <a:pt x="3683809" y="1079863"/>
                </a:cubicBezTo>
              </a:path>
            </a:pathLst>
          </a:custGeom>
          <a:noFill/>
          <a:ln cap="rnd">
            <a:solidFill>
              <a:srgbClr val="025CFA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7488615" y="3553729"/>
            <a:ext cx="180250" cy="180250"/>
            <a:chOff x="6774814" y="3502612"/>
            <a:chExt cx="180250" cy="180250"/>
          </a:xfrm>
        </p:grpSpPr>
        <p:sp>
          <p:nvSpPr>
            <p:cNvPr id="96" name="Овал 95"/>
            <p:cNvSpPr/>
            <p:nvPr/>
          </p:nvSpPr>
          <p:spPr>
            <a:xfrm flipH="1">
              <a:off x="6774814" y="3502612"/>
              <a:ext cx="180250" cy="180250"/>
            </a:xfrm>
            <a:prstGeom prst="ellipse">
              <a:avLst/>
            </a:prstGeom>
            <a:solidFill>
              <a:srgbClr val="025CFA">
                <a:alpha val="3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Овал 96"/>
            <p:cNvSpPr/>
            <p:nvPr/>
          </p:nvSpPr>
          <p:spPr>
            <a:xfrm flipH="1">
              <a:off x="6813823" y="3541621"/>
              <a:ext cx="102232" cy="10223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25C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9" name="Полилиния: фигура 98"/>
          <p:cNvSpPr/>
          <p:nvPr/>
        </p:nvSpPr>
        <p:spPr>
          <a:xfrm flipV="1">
            <a:off x="498777" y="4699719"/>
            <a:ext cx="4721507" cy="1079863"/>
          </a:xfrm>
          <a:custGeom>
            <a:avLst/>
            <a:gdLst>
              <a:gd name="connsiteX0" fmla="*/ 0 w 3309257"/>
              <a:gd name="connsiteY0" fmla="*/ 0 h 653143"/>
              <a:gd name="connsiteX1" fmla="*/ 2656114 w 3309257"/>
              <a:gd name="connsiteY1" fmla="*/ 0 h 653143"/>
              <a:gd name="connsiteX2" fmla="*/ 3309257 w 3309257"/>
              <a:gd name="connsiteY2" fmla="*/ 653143 h 653143"/>
              <a:gd name="connsiteX0-1" fmla="*/ 0 w 3683809"/>
              <a:gd name="connsiteY0-2" fmla="*/ 0 h 1079863"/>
              <a:gd name="connsiteX1-3" fmla="*/ 2656114 w 3683809"/>
              <a:gd name="connsiteY1-4" fmla="*/ 0 h 1079863"/>
              <a:gd name="connsiteX2-5" fmla="*/ 3683809 w 3683809"/>
              <a:gd name="connsiteY2-6" fmla="*/ 1079863 h 10798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683809" h="1079863">
                <a:moveTo>
                  <a:pt x="0" y="0"/>
                </a:moveTo>
                <a:lnTo>
                  <a:pt x="2656114" y="0"/>
                </a:lnTo>
                <a:cubicBezTo>
                  <a:pt x="2873828" y="217714"/>
                  <a:pt x="3466095" y="862149"/>
                  <a:pt x="3683809" y="1079863"/>
                </a:cubicBezTo>
              </a:path>
            </a:pathLst>
          </a:custGeom>
          <a:noFill/>
          <a:ln cap="rnd">
            <a:solidFill>
              <a:srgbClr val="025CFA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Полилиния: фигура 109"/>
          <p:cNvSpPr/>
          <p:nvPr/>
        </p:nvSpPr>
        <p:spPr>
          <a:xfrm>
            <a:off x="507999" y="2678772"/>
            <a:ext cx="3950631" cy="398950"/>
          </a:xfrm>
          <a:custGeom>
            <a:avLst/>
            <a:gdLst>
              <a:gd name="connsiteX0" fmla="*/ 0 w 3309257"/>
              <a:gd name="connsiteY0" fmla="*/ 0 h 653143"/>
              <a:gd name="connsiteX1" fmla="*/ 2656114 w 3309257"/>
              <a:gd name="connsiteY1" fmla="*/ 0 h 653143"/>
              <a:gd name="connsiteX2" fmla="*/ 3309257 w 3309257"/>
              <a:gd name="connsiteY2" fmla="*/ 653143 h 653143"/>
              <a:gd name="connsiteX0-1" fmla="*/ 0 w 3683809"/>
              <a:gd name="connsiteY0-2" fmla="*/ 0 h 1079863"/>
              <a:gd name="connsiteX1-3" fmla="*/ 2656114 w 3683809"/>
              <a:gd name="connsiteY1-4" fmla="*/ 0 h 1079863"/>
              <a:gd name="connsiteX2-5" fmla="*/ 3683809 w 3683809"/>
              <a:gd name="connsiteY2-6" fmla="*/ 1079863 h 1079863"/>
              <a:gd name="connsiteX0-7" fmla="*/ 0 w 3426181"/>
              <a:gd name="connsiteY0-8" fmla="*/ 0 h 819513"/>
              <a:gd name="connsiteX1-9" fmla="*/ 2656114 w 3426181"/>
              <a:gd name="connsiteY1-10" fmla="*/ 0 h 819513"/>
              <a:gd name="connsiteX2-11" fmla="*/ 3426181 w 3426181"/>
              <a:gd name="connsiteY2-12" fmla="*/ 819513 h 81951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426181" h="819513">
                <a:moveTo>
                  <a:pt x="0" y="0"/>
                </a:moveTo>
                <a:lnTo>
                  <a:pt x="2656114" y="0"/>
                </a:lnTo>
                <a:cubicBezTo>
                  <a:pt x="2873828" y="217714"/>
                  <a:pt x="3208467" y="601799"/>
                  <a:pt x="3426181" y="819513"/>
                </a:cubicBezTo>
              </a:path>
            </a:pathLst>
          </a:custGeom>
          <a:noFill/>
          <a:ln cap="rnd">
            <a:solidFill>
              <a:srgbClr val="025CFA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5" name="Полилиния: фигура 104"/>
          <p:cNvSpPr/>
          <p:nvPr/>
        </p:nvSpPr>
        <p:spPr>
          <a:xfrm flipH="1" flipV="1">
            <a:off x="6997809" y="4852119"/>
            <a:ext cx="4721507" cy="1079863"/>
          </a:xfrm>
          <a:custGeom>
            <a:avLst/>
            <a:gdLst>
              <a:gd name="connsiteX0" fmla="*/ 0 w 3309257"/>
              <a:gd name="connsiteY0" fmla="*/ 0 h 653143"/>
              <a:gd name="connsiteX1" fmla="*/ 2656114 w 3309257"/>
              <a:gd name="connsiteY1" fmla="*/ 0 h 653143"/>
              <a:gd name="connsiteX2" fmla="*/ 3309257 w 3309257"/>
              <a:gd name="connsiteY2" fmla="*/ 653143 h 653143"/>
              <a:gd name="connsiteX0-1" fmla="*/ 0 w 3683809"/>
              <a:gd name="connsiteY0-2" fmla="*/ 0 h 1079863"/>
              <a:gd name="connsiteX1-3" fmla="*/ 2656114 w 3683809"/>
              <a:gd name="connsiteY1-4" fmla="*/ 0 h 1079863"/>
              <a:gd name="connsiteX2-5" fmla="*/ 3683809 w 3683809"/>
              <a:gd name="connsiteY2-6" fmla="*/ 1079863 h 10798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683809" h="1079863">
                <a:moveTo>
                  <a:pt x="0" y="0"/>
                </a:moveTo>
                <a:lnTo>
                  <a:pt x="2656114" y="0"/>
                </a:lnTo>
                <a:cubicBezTo>
                  <a:pt x="2873828" y="217714"/>
                  <a:pt x="3466095" y="862149"/>
                  <a:pt x="3683809" y="1079863"/>
                </a:cubicBezTo>
              </a:path>
            </a:pathLst>
          </a:custGeom>
          <a:noFill/>
          <a:ln cap="rnd">
            <a:solidFill>
              <a:srgbClr val="025CFA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Овал 105"/>
          <p:cNvSpPr/>
          <p:nvPr/>
        </p:nvSpPr>
        <p:spPr>
          <a:xfrm flipH="1" flipV="1">
            <a:off x="6927214" y="4775491"/>
            <a:ext cx="180250" cy="180250"/>
          </a:xfrm>
          <a:prstGeom prst="ellipse">
            <a:avLst/>
          </a:prstGeom>
          <a:solidFill>
            <a:srgbClr val="025CFA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 flipH="1" flipV="1">
            <a:off x="6966223" y="4814500"/>
            <a:ext cx="102232" cy="102232"/>
          </a:xfrm>
          <a:prstGeom prst="ellipse">
            <a:avLst/>
          </a:prstGeom>
          <a:solidFill>
            <a:schemeClr val="bg1"/>
          </a:solidFill>
          <a:ln>
            <a:solidFill>
              <a:srgbClr val="025C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8135042" y="5137816"/>
            <a:ext cx="451796" cy="451796"/>
            <a:chOff x="8609021" y="5551683"/>
            <a:chExt cx="451796" cy="451796"/>
          </a:xfrm>
        </p:grpSpPr>
        <p:sp>
          <p:nvSpPr>
            <p:cNvPr id="120" name="TextBox 119"/>
            <p:cNvSpPr txBox="1"/>
            <p:nvPr/>
          </p:nvSpPr>
          <p:spPr>
            <a:xfrm>
              <a:off x="8738422" y="5581558"/>
              <a:ext cx="1959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25CFA"/>
                  </a:solidFill>
                  <a:latin typeface="TT Norms Bold" panose="02000803040000020004" pitchFamily="2" charset="-52"/>
                </a:rPr>
                <a:t>5</a:t>
              </a:r>
              <a:endParaRPr lang="ru-RU" sz="2000" dirty="0">
                <a:solidFill>
                  <a:srgbClr val="025CFA"/>
                </a:solidFill>
                <a:latin typeface="TT Norms Bold" panose="02000803040000020004" pitchFamily="2" charset="-52"/>
              </a:endParaRPr>
            </a:p>
          </p:txBody>
        </p:sp>
        <p:sp>
          <p:nvSpPr>
            <p:cNvPr id="121" name="Полилиния: фигура 120"/>
            <p:cNvSpPr/>
            <p:nvPr/>
          </p:nvSpPr>
          <p:spPr>
            <a:xfrm flipH="1">
              <a:off x="8618931" y="5755291"/>
              <a:ext cx="430364" cy="238241"/>
            </a:xfrm>
            <a:custGeom>
              <a:avLst/>
              <a:gdLst>
                <a:gd name="connsiteX0" fmla="*/ 827897 w 830295"/>
                <a:gd name="connsiteY0" fmla="*/ 0 h 459634"/>
                <a:gd name="connsiteX1" fmla="*/ 415147 w 830295"/>
                <a:gd name="connsiteY1" fmla="*/ 370670 h 459634"/>
                <a:gd name="connsiteX2" fmla="*/ 2399 w 830295"/>
                <a:gd name="connsiteY2" fmla="*/ 0 h 459634"/>
                <a:gd name="connsiteX3" fmla="*/ 0 w 830295"/>
                <a:gd name="connsiteY3" fmla="*/ 44477 h 459634"/>
                <a:gd name="connsiteX4" fmla="*/ 130934 w 830295"/>
                <a:gd name="connsiteY4" fmla="*/ 346956 h 459634"/>
                <a:gd name="connsiteX5" fmla="*/ 114572 w 830295"/>
                <a:gd name="connsiteY5" fmla="*/ 360720 h 459634"/>
                <a:gd name="connsiteX6" fmla="*/ 139652 w 830295"/>
                <a:gd name="connsiteY6" fmla="*/ 384872 h 459634"/>
                <a:gd name="connsiteX7" fmla="*/ 159148 w 830295"/>
                <a:gd name="connsiteY7" fmla="*/ 396013 h 459634"/>
                <a:gd name="connsiteX8" fmla="*/ 181854 w 830295"/>
                <a:gd name="connsiteY8" fmla="*/ 387911 h 459634"/>
                <a:gd name="connsiteX9" fmla="*/ 181846 w 830295"/>
                <a:gd name="connsiteY9" fmla="*/ 387894 h 459634"/>
                <a:gd name="connsiteX10" fmla="*/ 415139 w 830295"/>
                <a:gd name="connsiteY10" fmla="*/ 459634 h 459634"/>
                <a:gd name="connsiteX11" fmla="*/ 830295 w 830295"/>
                <a:gd name="connsiteY11" fmla="*/ 44477 h 459634"/>
                <a:gd name="connsiteX12" fmla="*/ 827897 w 830295"/>
                <a:gd name="connsiteY12" fmla="*/ 0 h 45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30295" h="459634">
                  <a:moveTo>
                    <a:pt x="827897" y="0"/>
                  </a:moveTo>
                  <a:cubicBezTo>
                    <a:pt x="805695" y="208356"/>
                    <a:pt x="629398" y="370670"/>
                    <a:pt x="415147" y="370670"/>
                  </a:cubicBezTo>
                  <a:cubicBezTo>
                    <a:pt x="200896" y="370670"/>
                    <a:pt x="24600" y="208356"/>
                    <a:pt x="2399" y="0"/>
                  </a:cubicBezTo>
                  <a:cubicBezTo>
                    <a:pt x="843" y="14611"/>
                    <a:pt x="0" y="29445"/>
                    <a:pt x="0" y="44477"/>
                  </a:cubicBezTo>
                  <a:cubicBezTo>
                    <a:pt x="0" y="163770"/>
                    <a:pt x="50390" y="271232"/>
                    <a:pt x="130934" y="346956"/>
                  </a:cubicBezTo>
                  <a:lnTo>
                    <a:pt x="114572" y="360720"/>
                  </a:lnTo>
                  <a:lnTo>
                    <a:pt x="139652" y="384872"/>
                  </a:lnTo>
                  <a:lnTo>
                    <a:pt x="159148" y="396013"/>
                  </a:lnTo>
                  <a:lnTo>
                    <a:pt x="181854" y="387911"/>
                  </a:lnTo>
                  <a:lnTo>
                    <a:pt x="181846" y="387894"/>
                  </a:lnTo>
                  <a:cubicBezTo>
                    <a:pt x="248343" y="433157"/>
                    <a:pt x="328640" y="459634"/>
                    <a:pt x="415139" y="459634"/>
                  </a:cubicBezTo>
                  <a:cubicBezTo>
                    <a:pt x="644422" y="459634"/>
                    <a:pt x="830295" y="273761"/>
                    <a:pt x="830295" y="44477"/>
                  </a:cubicBezTo>
                  <a:cubicBezTo>
                    <a:pt x="830295" y="29445"/>
                    <a:pt x="829460" y="14619"/>
                    <a:pt x="827897" y="0"/>
                  </a:cubicBezTo>
                  <a:close/>
                </a:path>
              </a:pathLst>
            </a:custGeom>
            <a:solidFill>
              <a:srgbClr val="EBE7F2"/>
            </a:solidFill>
            <a:ln w="4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200"/>
            </a:p>
          </p:txBody>
        </p:sp>
        <p:sp>
          <p:nvSpPr>
            <p:cNvPr id="122" name="Овал 121"/>
            <p:cNvSpPr/>
            <p:nvPr/>
          </p:nvSpPr>
          <p:spPr>
            <a:xfrm>
              <a:off x="8609021" y="5551683"/>
              <a:ext cx="451796" cy="451796"/>
            </a:xfrm>
            <a:prstGeom prst="ellipse">
              <a:avLst/>
            </a:prstGeom>
            <a:noFill/>
            <a:ln w="25400">
              <a:solidFill>
                <a:srgbClr val="025C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</p:grpSp>
      <p:grpSp>
        <p:nvGrpSpPr>
          <p:cNvPr id="123" name="Группа 122"/>
          <p:cNvGrpSpPr/>
          <p:nvPr/>
        </p:nvGrpSpPr>
        <p:grpSpPr>
          <a:xfrm>
            <a:off x="4283227" y="4192925"/>
            <a:ext cx="180250" cy="180250"/>
            <a:chOff x="5290879" y="3655012"/>
            <a:chExt cx="180250" cy="180250"/>
          </a:xfrm>
        </p:grpSpPr>
        <p:sp>
          <p:nvSpPr>
            <p:cNvPr id="124" name="Овал 123"/>
            <p:cNvSpPr/>
            <p:nvPr/>
          </p:nvSpPr>
          <p:spPr>
            <a:xfrm>
              <a:off x="5290879" y="3655012"/>
              <a:ext cx="180250" cy="180250"/>
            </a:xfrm>
            <a:prstGeom prst="ellipse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5329888" y="3694021"/>
              <a:ext cx="102232" cy="10223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25C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9" name="Группа 128"/>
          <p:cNvGrpSpPr/>
          <p:nvPr/>
        </p:nvGrpSpPr>
        <p:grpSpPr>
          <a:xfrm>
            <a:off x="5100545" y="4640020"/>
            <a:ext cx="180250" cy="180250"/>
            <a:chOff x="5290879" y="3655012"/>
            <a:chExt cx="180250" cy="180250"/>
          </a:xfrm>
        </p:grpSpPr>
        <p:sp>
          <p:nvSpPr>
            <p:cNvPr id="130" name="Овал 129"/>
            <p:cNvSpPr/>
            <p:nvPr/>
          </p:nvSpPr>
          <p:spPr>
            <a:xfrm>
              <a:off x="5290879" y="3655012"/>
              <a:ext cx="180250" cy="180250"/>
            </a:xfrm>
            <a:prstGeom prst="ellipse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Овал 130"/>
            <p:cNvSpPr/>
            <p:nvPr/>
          </p:nvSpPr>
          <p:spPr>
            <a:xfrm>
              <a:off x="5329888" y="3694021"/>
              <a:ext cx="102232" cy="10223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25C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5" name="Прямая соединительная линия 14"/>
          <p:cNvCxnSpPr>
            <a:endCxn id="124" idx="2"/>
          </p:cNvCxnSpPr>
          <p:nvPr/>
        </p:nvCxnSpPr>
        <p:spPr>
          <a:xfrm>
            <a:off x="508000" y="4283050"/>
            <a:ext cx="3775227" cy="0"/>
          </a:xfrm>
          <a:prstGeom prst="line">
            <a:avLst/>
          </a:prstGeom>
          <a:noFill/>
          <a:ln cap="rnd">
            <a:solidFill>
              <a:srgbClr val="025CFA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32" name="Группа 131"/>
          <p:cNvGrpSpPr/>
          <p:nvPr/>
        </p:nvGrpSpPr>
        <p:grpSpPr>
          <a:xfrm>
            <a:off x="4433011" y="3008287"/>
            <a:ext cx="180250" cy="180250"/>
            <a:chOff x="6774814" y="3502612"/>
            <a:chExt cx="180250" cy="180250"/>
          </a:xfrm>
        </p:grpSpPr>
        <p:sp>
          <p:nvSpPr>
            <p:cNvPr id="133" name="Овал 132"/>
            <p:cNvSpPr/>
            <p:nvPr/>
          </p:nvSpPr>
          <p:spPr>
            <a:xfrm flipH="1">
              <a:off x="6774814" y="3502612"/>
              <a:ext cx="180250" cy="180250"/>
            </a:xfrm>
            <a:prstGeom prst="ellipse">
              <a:avLst/>
            </a:prstGeom>
            <a:solidFill>
              <a:srgbClr val="025CFA">
                <a:alpha val="3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Овал 133"/>
            <p:cNvSpPr/>
            <p:nvPr/>
          </p:nvSpPr>
          <p:spPr>
            <a:xfrm flipH="1">
              <a:off x="6813823" y="3541621"/>
              <a:ext cx="102232" cy="10223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25C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1702174" y="6509293"/>
            <a:ext cx="10489826" cy="230188"/>
            <a:chOff x="1638674" y="6509293"/>
            <a:chExt cx="10489826" cy="230188"/>
          </a:xfrm>
        </p:grpSpPr>
        <p:sp>
          <p:nvSpPr>
            <p:cNvPr id="78" name="Текст 5"/>
            <p:cNvSpPr txBox="1"/>
            <p:nvPr/>
          </p:nvSpPr>
          <p:spPr>
            <a:xfrm>
              <a:off x="3922998" y="6509293"/>
              <a:ext cx="1677702" cy="23018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ru-RU" sz="1000" kern="1200" dirty="0" smtClean="0">
                  <a:solidFill>
                    <a:srgbClr val="025CFA"/>
                  </a:solidFill>
                  <a:latin typeface="TT Norms Regular" panose="02000503030000020003" pitchFamily="2" charset="-52"/>
                  <a:ea typeface="Roboto Black" panose="02000000000000000000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ru-RU" sz="1000" kern="1200" dirty="0" smtClean="0">
                  <a:solidFill>
                    <a:srgbClr val="025CFA"/>
                  </a:solidFill>
                  <a:latin typeface="TT Norms Light" panose="02000503020000020003" pitchFamily="2" charset="-52"/>
                  <a:ea typeface="Roboto Black" panose="02000000000000000000" pitchFamily="2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ru-RU" sz="1000" kern="1200" dirty="0" smtClean="0">
                  <a:solidFill>
                    <a:srgbClr val="025CFA"/>
                  </a:solidFill>
                  <a:latin typeface="TT Norms Light" panose="02000503020000020003" pitchFamily="2" charset="-52"/>
                  <a:ea typeface="Roboto Black" panose="02000000000000000000" pitchFamily="2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ru-RU" sz="1000" kern="1200" dirty="0" smtClean="0">
                  <a:solidFill>
                    <a:srgbClr val="025CFA"/>
                  </a:solidFill>
                  <a:latin typeface="TT Norms Light" panose="02000503020000020003" pitchFamily="2" charset="-52"/>
                  <a:ea typeface="Roboto Black" panose="02000000000000000000" pitchFamily="2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ru-RU" sz="1000" kern="1200" dirty="0">
                  <a:solidFill>
                    <a:srgbClr val="025CFA"/>
                  </a:solidFill>
                  <a:latin typeface="TT Norms Light" panose="02000503020000020003" pitchFamily="2" charset="-52"/>
                  <a:ea typeface="Roboto Black" panose="02000000000000000000" pitchFamily="2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/>
              <a:r>
                <a:rPr lang="ru-RU" dirty="0">
                  <a:solidFill>
                    <a:srgbClr val="186FDA"/>
                  </a:solidFill>
                </a:rPr>
                <a:t>Цели и задачи наблюдения </a:t>
              </a:r>
            </a:p>
          </p:txBody>
        </p:sp>
        <p:cxnSp>
          <p:nvCxnSpPr>
            <p:cNvPr id="94" name="Прямая соединительная линия 93"/>
            <p:cNvCxnSpPr>
              <a:stCxn id="98" idx="6"/>
            </p:cNvCxnSpPr>
            <p:nvPr/>
          </p:nvCxnSpPr>
          <p:spPr>
            <a:xfrm>
              <a:off x="1746674" y="6621598"/>
              <a:ext cx="2174955" cy="0"/>
            </a:xfrm>
            <a:prstGeom prst="line">
              <a:avLst/>
            </a:prstGeom>
            <a:ln w="9525">
              <a:solidFill>
                <a:srgbClr val="9AE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Овал 97"/>
            <p:cNvSpPr/>
            <p:nvPr/>
          </p:nvSpPr>
          <p:spPr>
            <a:xfrm>
              <a:off x="1638674" y="6567598"/>
              <a:ext cx="108000" cy="108000"/>
            </a:xfrm>
            <a:prstGeom prst="ellipse">
              <a:avLst/>
            </a:prstGeom>
            <a:solidFill>
              <a:srgbClr val="B1B5BB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Овал 99"/>
            <p:cNvSpPr/>
            <p:nvPr/>
          </p:nvSpPr>
          <p:spPr>
            <a:xfrm>
              <a:off x="1809680" y="6567598"/>
              <a:ext cx="108000" cy="108000"/>
            </a:xfrm>
            <a:prstGeom prst="ellipse">
              <a:avLst/>
            </a:prstGeom>
            <a:solidFill>
              <a:srgbClr val="9AE18E"/>
            </a:solidFill>
            <a:ln w="9525">
              <a:solidFill>
                <a:srgbClr val="9AE1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1980686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2151692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Овал 127"/>
            <p:cNvSpPr/>
            <p:nvPr/>
          </p:nvSpPr>
          <p:spPr>
            <a:xfrm>
              <a:off x="2322698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Овал 134"/>
            <p:cNvSpPr/>
            <p:nvPr/>
          </p:nvSpPr>
          <p:spPr>
            <a:xfrm>
              <a:off x="2493704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" name="Овал 135"/>
            <p:cNvSpPr/>
            <p:nvPr/>
          </p:nvSpPr>
          <p:spPr>
            <a:xfrm>
              <a:off x="2835716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Овал 136"/>
            <p:cNvSpPr/>
            <p:nvPr/>
          </p:nvSpPr>
          <p:spPr>
            <a:xfrm>
              <a:off x="3006722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Овал 137"/>
            <p:cNvSpPr/>
            <p:nvPr/>
          </p:nvSpPr>
          <p:spPr>
            <a:xfrm>
              <a:off x="3177728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39" name="Прямая соединительная линия 138"/>
            <p:cNvCxnSpPr>
              <a:stCxn id="78" idx="3"/>
            </p:cNvCxnSpPr>
            <p:nvPr/>
          </p:nvCxnSpPr>
          <p:spPr>
            <a:xfrm>
              <a:off x="5600700" y="6624387"/>
              <a:ext cx="6527800" cy="0"/>
            </a:xfrm>
            <a:prstGeom prst="line">
              <a:avLst/>
            </a:prstGeom>
            <a:ln w="9525">
              <a:solidFill>
                <a:srgbClr val="99E0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Овал 139"/>
            <p:cNvSpPr/>
            <p:nvPr/>
          </p:nvSpPr>
          <p:spPr>
            <a:xfrm>
              <a:off x="3348734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1" name="Овал 140"/>
            <p:cNvSpPr/>
            <p:nvPr/>
          </p:nvSpPr>
          <p:spPr>
            <a:xfrm>
              <a:off x="3519740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Овал 142"/>
            <p:cNvSpPr/>
            <p:nvPr/>
          </p:nvSpPr>
          <p:spPr>
            <a:xfrm>
              <a:off x="2664710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Группа 72"/>
          <p:cNvGrpSpPr/>
          <p:nvPr/>
        </p:nvGrpSpPr>
        <p:grpSpPr>
          <a:xfrm>
            <a:off x="1702174" y="6509293"/>
            <a:ext cx="10489826" cy="230188"/>
            <a:chOff x="1638674" y="6509293"/>
            <a:chExt cx="10489826" cy="230188"/>
          </a:xfrm>
        </p:grpSpPr>
        <p:sp>
          <p:nvSpPr>
            <p:cNvPr id="74" name="Текст 5"/>
            <p:cNvSpPr txBox="1"/>
            <p:nvPr/>
          </p:nvSpPr>
          <p:spPr>
            <a:xfrm>
              <a:off x="3922998" y="6509293"/>
              <a:ext cx="1677702" cy="23018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ru-RU" sz="1000" kern="1200" dirty="0" smtClean="0">
                  <a:solidFill>
                    <a:srgbClr val="025CFA"/>
                  </a:solidFill>
                  <a:latin typeface="TT Norms Regular" panose="02000503030000020003" pitchFamily="2" charset="-52"/>
                  <a:ea typeface="Roboto Black" panose="02000000000000000000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ru-RU" sz="1000" kern="1200" dirty="0" smtClean="0">
                  <a:solidFill>
                    <a:srgbClr val="025CFA"/>
                  </a:solidFill>
                  <a:latin typeface="TT Norms Light" panose="02000503020000020003" pitchFamily="2" charset="-52"/>
                  <a:ea typeface="Roboto Black" panose="02000000000000000000" pitchFamily="2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ru-RU" sz="1000" kern="1200" dirty="0" smtClean="0">
                  <a:solidFill>
                    <a:srgbClr val="025CFA"/>
                  </a:solidFill>
                  <a:latin typeface="TT Norms Light" panose="02000503020000020003" pitchFamily="2" charset="-52"/>
                  <a:ea typeface="Roboto Black" panose="02000000000000000000" pitchFamily="2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ru-RU" sz="1000" kern="1200" dirty="0" smtClean="0">
                  <a:solidFill>
                    <a:srgbClr val="025CFA"/>
                  </a:solidFill>
                  <a:latin typeface="TT Norms Light" panose="02000503020000020003" pitchFamily="2" charset="-52"/>
                  <a:ea typeface="Roboto Black" panose="02000000000000000000" pitchFamily="2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ru-RU" sz="1000" kern="1200" dirty="0">
                  <a:solidFill>
                    <a:srgbClr val="025CFA"/>
                  </a:solidFill>
                  <a:latin typeface="TT Norms Light" panose="02000503020000020003" pitchFamily="2" charset="-52"/>
                  <a:ea typeface="Roboto Black" panose="02000000000000000000" pitchFamily="2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/>
              <a:r>
                <a:rPr lang="ru-RU" dirty="0">
                  <a:solidFill>
                    <a:srgbClr val="186FDA"/>
                  </a:solidFill>
                </a:rPr>
                <a:t>Цели и задачи наблюдения </a:t>
              </a:r>
            </a:p>
          </p:txBody>
        </p:sp>
        <p:cxnSp>
          <p:nvCxnSpPr>
            <p:cNvPr id="81" name="Прямая соединительная линия 80"/>
            <p:cNvCxnSpPr>
              <a:stCxn id="82" idx="6"/>
            </p:cNvCxnSpPr>
            <p:nvPr/>
          </p:nvCxnSpPr>
          <p:spPr>
            <a:xfrm>
              <a:off x="1746674" y="6621598"/>
              <a:ext cx="2174955" cy="0"/>
            </a:xfrm>
            <a:prstGeom prst="line">
              <a:avLst/>
            </a:prstGeom>
            <a:ln w="9525">
              <a:solidFill>
                <a:srgbClr val="9AE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Овал 81"/>
            <p:cNvSpPr/>
            <p:nvPr/>
          </p:nvSpPr>
          <p:spPr>
            <a:xfrm>
              <a:off x="1638674" y="6567598"/>
              <a:ext cx="108000" cy="108000"/>
            </a:xfrm>
            <a:prstGeom prst="ellipse">
              <a:avLst/>
            </a:prstGeom>
            <a:solidFill>
              <a:srgbClr val="B1B5BB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Овал 82"/>
            <p:cNvSpPr/>
            <p:nvPr/>
          </p:nvSpPr>
          <p:spPr>
            <a:xfrm>
              <a:off x="1809680" y="6567598"/>
              <a:ext cx="108000" cy="108000"/>
            </a:xfrm>
            <a:prstGeom prst="ellipse">
              <a:avLst/>
            </a:prstGeom>
            <a:solidFill>
              <a:srgbClr val="9AE18E"/>
            </a:solidFill>
            <a:ln w="9525">
              <a:solidFill>
                <a:srgbClr val="9AE1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Овал 83"/>
            <p:cNvSpPr/>
            <p:nvPr/>
          </p:nvSpPr>
          <p:spPr>
            <a:xfrm>
              <a:off x="1980686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Овал 84"/>
            <p:cNvSpPr/>
            <p:nvPr/>
          </p:nvSpPr>
          <p:spPr>
            <a:xfrm>
              <a:off x="2151692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Овал 85"/>
            <p:cNvSpPr/>
            <p:nvPr/>
          </p:nvSpPr>
          <p:spPr>
            <a:xfrm>
              <a:off x="2322698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Овал 86"/>
            <p:cNvSpPr/>
            <p:nvPr/>
          </p:nvSpPr>
          <p:spPr>
            <a:xfrm>
              <a:off x="2493704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Овал 87"/>
            <p:cNvSpPr/>
            <p:nvPr/>
          </p:nvSpPr>
          <p:spPr>
            <a:xfrm>
              <a:off x="2835716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Овал 88"/>
            <p:cNvSpPr/>
            <p:nvPr/>
          </p:nvSpPr>
          <p:spPr>
            <a:xfrm>
              <a:off x="3006722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Овал 89"/>
            <p:cNvSpPr/>
            <p:nvPr/>
          </p:nvSpPr>
          <p:spPr>
            <a:xfrm>
              <a:off x="3177728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1" name="Прямая соединительная линия 90"/>
            <p:cNvCxnSpPr>
              <a:stCxn id="74" idx="3"/>
            </p:cNvCxnSpPr>
            <p:nvPr/>
          </p:nvCxnSpPr>
          <p:spPr>
            <a:xfrm>
              <a:off x="5600700" y="6624387"/>
              <a:ext cx="6527800" cy="0"/>
            </a:xfrm>
            <a:prstGeom prst="line">
              <a:avLst/>
            </a:prstGeom>
            <a:ln w="9525">
              <a:solidFill>
                <a:srgbClr val="99E0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Овал 91"/>
            <p:cNvSpPr/>
            <p:nvPr/>
          </p:nvSpPr>
          <p:spPr>
            <a:xfrm>
              <a:off x="3348734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Овал 92"/>
            <p:cNvSpPr/>
            <p:nvPr/>
          </p:nvSpPr>
          <p:spPr>
            <a:xfrm>
              <a:off x="3519740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Овал 94"/>
            <p:cNvSpPr/>
            <p:nvPr/>
          </p:nvSpPr>
          <p:spPr>
            <a:xfrm>
              <a:off x="2664710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9" name="Овал 68"/>
          <p:cNvSpPr/>
          <p:nvPr/>
        </p:nvSpPr>
        <p:spPr>
          <a:xfrm>
            <a:off x="8317001" y="3496459"/>
            <a:ext cx="173648" cy="173648"/>
          </a:xfrm>
          <a:prstGeom prst="ellipse">
            <a:avLst/>
          </a:prstGeom>
          <a:solidFill>
            <a:srgbClr val="99E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391548" y="480292"/>
            <a:ext cx="8420100" cy="996270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</a:pPr>
            <a:r>
              <a:rPr lang="ru-RU" dirty="0">
                <a:latin typeface="TT Norms Bold" panose="02000803040000020004" pitchFamily="2" charset="-52"/>
              </a:rPr>
              <a:t>Роль Общественной палаты </a:t>
            </a:r>
            <a:r>
              <a:rPr lang="en-US" sz="3200" dirty="0">
                <a:latin typeface="TT Norms Bold" panose="02000803040000020004" pitchFamily="2" charset="-52"/>
              </a:rPr>
              <a:t/>
            </a:r>
            <a:br>
              <a:rPr lang="en-US" sz="3200" dirty="0">
                <a:latin typeface="TT Norms Bold" panose="02000803040000020004" pitchFamily="2" charset="-52"/>
              </a:rPr>
            </a:br>
            <a:r>
              <a:rPr lang="ru-RU" sz="3200" dirty="0">
                <a:latin typeface="TT Norms Bold" panose="02000803040000020004" pitchFamily="2" charset="-52"/>
              </a:rPr>
              <a:t>в обеспечении контроля за выборами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53835" y="2022297"/>
            <a:ext cx="5786118" cy="3629024"/>
          </a:xfrm>
          <a:prstGeom prst="rect">
            <a:avLst/>
          </a:prstGeom>
          <a:solidFill>
            <a:schemeClr val="bg1"/>
          </a:solidFill>
          <a:ln w="50800" cap="sq">
            <a:solidFill>
              <a:srgbClr val="025CFA"/>
            </a:solidFill>
            <a:miter lim="800000"/>
          </a:ln>
          <a:effectLst>
            <a:outerShdw blurRad="152400" dist="1016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  <a:latin typeface="TT Norms Light" panose="02000503020000020003" pitchFamily="2" charset="-5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13939" y="2482115"/>
            <a:ext cx="5598745" cy="100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Norms Light" panose="02000503020000020003" pitchFamily="2" charset="-52"/>
                <a:cs typeface="Calibri" panose="020F0502020204030204" charset="0"/>
              </a:rPr>
              <a:t>Обеспечение законности, открытости, прозрачности и гласности избирательного процесса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13940" y="3607432"/>
            <a:ext cx="55546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Norms Light" panose="02000503020000020003" pitchFamily="2" charset="-52"/>
                <a:cs typeface="Calibri" panose="020F0502020204030204" charset="0"/>
              </a:rPr>
              <a:t>В 2018 году был принят федеральный закон, согласно которому Общественная палата Российской Федерации и общественные палаты субъектов Федерации могут назначать наблюдателей при проведении выборов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Norms Light" panose="02000503020000020003" pitchFamily="2" charset="-52"/>
                <a:cs typeface="Calibri" panose="020F0502020204030204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Norms Light" panose="02000503020000020003" pitchFamily="2" charset="-52"/>
                <a:cs typeface="Calibri" panose="020F0502020204030204" charset="0"/>
              </a:rPr>
              <a:t>в органы государственной власти регионов и местного самоуправления</a:t>
            </a:r>
          </a:p>
        </p:txBody>
      </p:sp>
      <p:sp>
        <p:nvSpPr>
          <p:cNvPr id="28" name="Овал 27"/>
          <p:cNvSpPr/>
          <p:nvPr/>
        </p:nvSpPr>
        <p:spPr>
          <a:xfrm>
            <a:off x="349075" y="1556495"/>
            <a:ext cx="936615" cy="9366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/>
          <p:cNvGrpSpPr/>
          <p:nvPr/>
        </p:nvGrpSpPr>
        <p:grpSpPr>
          <a:xfrm>
            <a:off x="479339" y="1686759"/>
            <a:ext cx="676086" cy="676086"/>
            <a:chOff x="700284" y="1754206"/>
            <a:chExt cx="780883" cy="780883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700284" y="1754206"/>
              <a:ext cx="780883" cy="780883"/>
              <a:chOff x="6798477" y="2054319"/>
              <a:chExt cx="780883" cy="780883"/>
            </a:xfrm>
          </p:grpSpPr>
          <p:sp>
            <p:nvSpPr>
              <p:cNvPr id="45" name="Полилиния: фигура 44"/>
              <p:cNvSpPr/>
              <p:nvPr/>
            </p:nvSpPr>
            <p:spPr>
              <a:xfrm flipH="1">
                <a:off x="6815606" y="2406234"/>
                <a:ext cx="743840" cy="411775"/>
              </a:xfrm>
              <a:custGeom>
                <a:avLst/>
                <a:gdLst>
                  <a:gd name="connsiteX0" fmla="*/ 827897 w 830295"/>
                  <a:gd name="connsiteY0" fmla="*/ 0 h 459634"/>
                  <a:gd name="connsiteX1" fmla="*/ 415147 w 830295"/>
                  <a:gd name="connsiteY1" fmla="*/ 370670 h 459634"/>
                  <a:gd name="connsiteX2" fmla="*/ 2399 w 830295"/>
                  <a:gd name="connsiteY2" fmla="*/ 0 h 459634"/>
                  <a:gd name="connsiteX3" fmla="*/ 0 w 830295"/>
                  <a:gd name="connsiteY3" fmla="*/ 44477 h 459634"/>
                  <a:gd name="connsiteX4" fmla="*/ 130934 w 830295"/>
                  <a:gd name="connsiteY4" fmla="*/ 346956 h 459634"/>
                  <a:gd name="connsiteX5" fmla="*/ 114572 w 830295"/>
                  <a:gd name="connsiteY5" fmla="*/ 360720 h 459634"/>
                  <a:gd name="connsiteX6" fmla="*/ 139652 w 830295"/>
                  <a:gd name="connsiteY6" fmla="*/ 384872 h 459634"/>
                  <a:gd name="connsiteX7" fmla="*/ 159148 w 830295"/>
                  <a:gd name="connsiteY7" fmla="*/ 396013 h 459634"/>
                  <a:gd name="connsiteX8" fmla="*/ 181854 w 830295"/>
                  <a:gd name="connsiteY8" fmla="*/ 387911 h 459634"/>
                  <a:gd name="connsiteX9" fmla="*/ 181846 w 830295"/>
                  <a:gd name="connsiteY9" fmla="*/ 387894 h 459634"/>
                  <a:gd name="connsiteX10" fmla="*/ 415139 w 830295"/>
                  <a:gd name="connsiteY10" fmla="*/ 459634 h 459634"/>
                  <a:gd name="connsiteX11" fmla="*/ 830295 w 830295"/>
                  <a:gd name="connsiteY11" fmla="*/ 44477 h 459634"/>
                  <a:gd name="connsiteX12" fmla="*/ 827897 w 830295"/>
                  <a:gd name="connsiteY12" fmla="*/ 0 h 459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30295" h="459634">
                    <a:moveTo>
                      <a:pt x="827897" y="0"/>
                    </a:moveTo>
                    <a:cubicBezTo>
                      <a:pt x="805695" y="208356"/>
                      <a:pt x="629398" y="370670"/>
                      <a:pt x="415147" y="370670"/>
                    </a:cubicBezTo>
                    <a:cubicBezTo>
                      <a:pt x="200896" y="370670"/>
                      <a:pt x="24600" y="208356"/>
                      <a:pt x="2399" y="0"/>
                    </a:cubicBezTo>
                    <a:cubicBezTo>
                      <a:pt x="843" y="14611"/>
                      <a:pt x="0" y="29445"/>
                      <a:pt x="0" y="44477"/>
                    </a:cubicBezTo>
                    <a:cubicBezTo>
                      <a:pt x="0" y="163770"/>
                      <a:pt x="50390" y="271232"/>
                      <a:pt x="130934" y="346956"/>
                    </a:cubicBezTo>
                    <a:lnTo>
                      <a:pt x="114572" y="360720"/>
                    </a:lnTo>
                    <a:lnTo>
                      <a:pt x="139652" y="384872"/>
                    </a:lnTo>
                    <a:lnTo>
                      <a:pt x="159148" y="396013"/>
                    </a:lnTo>
                    <a:lnTo>
                      <a:pt x="181854" y="387911"/>
                    </a:lnTo>
                    <a:lnTo>
                      <a:pt x="181846" y="387894"/>
                    </a:lnTo>
                    <a:cubicBezTo>
                      <a:pt x="248343" y="433157"/>
                      <a:pt x="328640" y="459634"/>
                      <a:pt x="415139" y="459634"/>
                    </a:cubicBezTo>
                    <a:cubicBezTo>
                      <a:pt x="644422" y="459634"/>
                      <a:pt x="830295" y="273761"/>
                      <a:pt x="830295" y="44477"/>
                    </a:cubicBezTo>
                    <a:cubicBezTo>
                      <a:pt x="830295" y="29445"/>
                      <a:pt x="829460" y="14619"/>
                      <a:pt x="827897" y="0"/>
                    </a:cubicBezTo>
                    <a:close/>
                  </a:path>
                </a:pathLst>
              </a:custGeom>
              <a:solidFill>
                <a:srgbClr val="EBE7F2"/>
              </a:solidFill>
              <a:ln w="4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6" name="Овал 45"/>
              <p:cNvSpPr/>
              <p:nvPr/>
            </p:nvSpPr>
            <p:spPr>
              <a:xfrm>
                <a:off x="6798477" y="2054319"/>
                <a:ext cx="780883" cy="780883"/>
              </a:xfrm>
              <a:prstGeom prst="ellipse">
                <a:avLst/>
              </a:prstGeom>
              <a:noFill/>
              <a:ln w="41275">
                <a:solidFill>
                  <a:srgbClr val="025C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31" name="Группа 30"/>
            <p:cNvGrpSpPr/>
            <p:nvPr/>
          </p:nvGrpSpPr>
          <p:grpSpPr>
            <a:xfrm>
              <a:off x="900086" y="1927563"/>
              <a:ext cx="381279" cy="434168"/>
              <a:chOff x="1026948" y="636528"/>
              <a:chExt cx="237772" cy="270754"/>
            </a:xfrm>
            <a:solidFill>
              <a:srgbClr val="60CF4D"/>
            </a:solidFill>
          </p:grpSpPr>
          <p:sp>
            <p:nvSpPr>
              <p:cNvPr id="32" name="Полилиния: фигура 31"/>
              <p:cNvSpPr/>
              <p:nvPr/>
            </p:nvSpPr>
            <p:spPr>
              <a:xfrm>
                <a:off x="1121110" y="860657"/>
                <a:ext cx="49449" cy="46625"/>
              </a:xfrm>
              <a:custGeom>
                <a:avLst/>
                <a:gdLst>
                  <a:gd name="connsiteX0" fmla="*/ 41584 w 49449"/>
                  <a:gd name="connsiteY0" fmla="*/ 0 h 46625"/>
                  <a:gd name="connsiteX1" fmla="*/ 7865 w 49449"/>
                  <a:gd name="connsiteY1" fmla="*/ 0 h 46625"/>
                  <a:gd name="connsiteX2" fmla="*/ 0 w 49449"/>
                  <a:gd name="connsiteY2" fmla="*/ 7865 h 46625"/>
                  <a:gd name="connsiteX3" fmla="*/ 0 w 49449"/>
                  <a:gd name="connsiteY3" fmla="*/ 21901 h 46625"/>
                  <a:gd name="connsiteX4" fmla="*/ 24725 w 49449"/>
                  <a:gd name="connsiteY4" fmla="*/ 46626 h 46625"/>
                  <a:gd name="connsiteX5" fmla="*/ 49449 w 49449"/>
                  <a:gd name="connsiteY5" fmla="*/ 21901 h 46625"/>
                  <a:gd name="connsiteX6" fmla="*/ 49449 w 49449"/>
                  <a:gd name="connsiteY6" fmla="*/ 7865 h 46625"/>
                  <a:gd name="connsiteX7" fmla="*/ 41584 w 49449"/>
                  <a:gd name="connsiteY7" fmla="*/ 0 h 46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49" h="46625">
                    <a:moveTo>
                      <a:pt x="41584" y="0"/>
                    </a:moveTo>
                    <a:lnTo>
                      <a:pt x="7865" y="0"/>
                    </a:lnTo>
                    <a:cubicBezTo>
                      <a:pt x="3521" y="0"/>
                      <a:pt x="0" y="3521"/>
                      <a:pt x="0" y="7865"/>
                    </a:cubicBezTo>
                    <a:lnTo>
                      <a:pt x="0" y="21901"/>
                    </a:lnTo>
                    <a:cubicBezTo>
                      <a:pt x="0" y="35557"/>
                      <a:pt x="11068" y="46626"/>
                      <a:pt x="24725" y="46626"/>
                    </a:cubicBezTo>
                    <a:cubicBezTo>
                      <a:pt x="38381" y="46626"/>
                      <a:pt x="49449" y="35557"/>
                      <a:pt x="49449" y="21901"/>
                    </a:cubicBezTo>
                    <a:lnTo>
                      <a:pt x="49449" y="7865"/>
                    </a:lnTo>
                    <a:cubicBezTo>
                      <a:pt x="49449" y="3521"/>
                      <a:pt x="45928" y="0"/>
                      <a:pt x="41584" y="0"/>
                    </a:cubicBezTo>
                    <a:close/>
                  </a:path>
                </a:pathLst>
              </a:custGeom>
              <a:grpFill/>
              <a:ln w="4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Полилиния: фигура 32"/>
              <p:cNvSpPr/>
              <p:nvPr/>
            </p:nvSpPr>
            <p:spPr>
              <a:xfrm>
                <a:off x="1141691" y="775310"/>
                <a:ext cx="8288" cy="76501"/>
              </a:xfrm>
              <a:custGeom>
                <a:avLst/>
                <a:gdLst>
                  <a:gd name="connsiteX0" fmla="*/ 5142 w 8288"/>
                  <a:gd name="connsiteY0" fmla="*/ 76501 h 76501"/>
                  <a:gd name="connsiteX1" fmla="*/ 8288 w 8288"/>
                  <a:gd name="connsiteY1" fmla="*/ 73355 h 76501"/>
                  <a:gd name="connsiteX2" fmla="*/ 8288 w 8288"/>
                  <a:gd name="connsiteY2" fmla="*/ 4144 h 76501"/>
                  <a:gd name="connsiteX3" fmla="*/ 4100 w 8288"/>
                  <a:gd name="connsiteY3" fmla="*/ 0 h 76501"/>
                  <a:gd name="connsiteX4" fmla="*/ 0 w 8288"/>
                  <a:gd name="connsiteY4" fmla="*/ 4144 h 76501"/>
                  <a:gd name="connsiteX5" fmla="*/ 0 w 8288"/>
                  <a:gd name="connsiteY5" fmla="*/ 73355 h 76501"/>
                  <a:gd name="connsiteX6" fmla="*/ 3146 w 8288"/>
                  <a:gd name="connsiteY6" fmla="*/ 76501 h 76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88" h="76501">
                    <a:moveTo>
                      <a:pt x="5142" y="76501"/>
                    </a:moveTo>
                    <a:cubicBezTo>
                      <a:pt x="6881" y="76501"/>
                      <a:pt x="8288" y="75094"/>
                      <a:pt x="8288" y="73355"/>
                    </a:cubicBezTo>
                    <a:lnTo>
                      <a:pt x="8288" y="4144"/>
                    </a:lnTo>
                    <a:cubicBezTo>
                      <a:pt x="8288" y="1839"/>
                      <a:pt x="6406" y="-26"/>
                      <a:pt x="4100" y="0"/>
                    </a:cubicBezTo>
                    <a:cubicBezTo>
                      <a:pt x="1830" y="22"/>
                      <a:pt x="0" y="1874"/>
                      <a:pt x="0" y="4144"/>
                    </a:cubicBezTo>
                    <a:lnTo>
                      <a:pt x="0" y="73355"/>
                    </a:lnTo>
                    <a:cubicBezTo>
                      <a:pt x="0" y="75094"/>
                      <a:pt x="1407" y="76501"/>
                      <a:pt x="3146" y="76501"/>
                    </a:cubicBezTo>
                    <a:close/>
                  </a:path>
                </a:pathLst>
              </a:custGeom>
              <a:grpFill/>
              <a:ln w="4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: фигура 33"/>
              <p:cNvSpPr/>
              <p:nvPr/>
            </p:nvSpPr>
            <p:spPr>
              <a:xfrm>
                <a:off x="1077109" y="687509"/>
                <a:ext cx="137452" cy="164302"/>
              </a:xfrm>
              <a:custGeom>
                <a:avLst/>
                <a:gdLst>
                  <a:gd name="connsiteX0" fmla="*/ 60900 w 137452"/>
                  <a:gd name="connsiteY0" fmla="*/ 433 h 164302"/>
                  <a:gd name="connsiteX1" fmla="*/ 648 w 137452"/>
                  <a:gd name="connsiteY1" fmla="*/ 59146 h 164302"/>
                  <a:gd name="connsiteX2" fmla="*/ 19068 w 137452"/>
                  <a:gd name="connsiteY2" fmla="*/ 116230 h 164302"/>
                  <a:gd name="connsiteX3" fmla="*/ 38646 w 137452"/>
                  <a:gd name="connsiteY3" fmla="*/ 161243 h 164302"/>
                  <a:gd name="connsiteX4" fmla="*/ 41775 w 137452"/>
                  <a:gd name="connsiteY4" fmla="*/ 164302 h 164302"/>
                  <a:gd name="connsiteX5" fmla="*/ 44921 w 137452"/>
                  <a:gd name="connsiteY5" fmla="*/ 161156 h 164302"/>
                  <a:gd name="connsiteX6" fmla="*/ 44921 w 137452"/>
                  <a:gd name="connsiteY6" fmla="*/ 80546 h 164302"/>
                  <a:gd name="connsiteX7" fmla="*/ 40210 w 137452"/>
                  <a:gd name="connsiteY7" fmla="*/ 76694 h 164302"/>
                  <a:gd name="connsiteX8" fmla="*/ 39038 w 137452"/>
                  <a:gd name="connsiteY8" fmla="*/ 62859 h 164302"/>
                  <a:gd name="connsiteX9" fmla="*/ 53157 w 137452"/>
                  <a:gd name="connsiteY9" fmla="*/ 61866 h 164302"/>
                  <a:gd name="connsiteX10" fmla="*/ 61471 w 137452"/>
                  <a:gd name="connsiteY10" fmla="*/ 67269 h 164302"/>
                  <a:gd name="connsiteX11" fmla="*/ 83110 w 137452"/>
                  <a:gd name="connsiteY11" fmla="*/ 62275 h 164302"/>
                  <a:gd name="connsiteX12" fmla="*/ 96148 w 137452"/>
                  <a:gd name="connsiteY12" fmla="*/ 61404 h 164302"/>
                  <a:gd name="connsiteX13" fmla="*/ 97072 w 137452"/>
                  <a:gd name="connsiteY13" fmla="*/ 76123 h 164302"/>
                  <a:gd name="connsiteX14" fmla="*/ 92536 w 137452"/>
                  <a:gd name="connsiteY14" fmla="*/ 79984 h 164302"/>
                  <a:gd name="connsiteX15" fmla="*/ 92536 w 137452"/>
                  <a:gd name="connsiteY15" fmla="*/ 161156 h 164302"/>
                  <a:gd name="connsiteX16" fmla="*/ 95682 w 137452"/>
                  <a:gd name="connsiteY16" fmla="*/ 164302 h 164302"/>
                  <a:gd name="connsiteX17" fmla="*/ 98810 w 137452"/>
                  <a:gd name="connsiteY17" fmla="*/ 161243 h 164302"/>
                  <a:gd name="connsiteX18" fmla="*/ 118302 w 137452"/>
                  <a:gd name="connsiteY18" fmla="*/ 116322 h 164302"/>
                  <a:gd name="connsiteX19" fmla="*/ 137453 w 137452"/>
                  <a:gd name="connsiteY19" fmla="*/ 68729 h 164302"/>
                  <a:gd name="connsiteX20" fmla="*/ 60900 w 137452"/>
                  <a:gd name="connsiteY20" fmla="*/ 433 h 16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7452" h="164302">
                    <a:moveTo>
                      <a:pt x="60900" y="433"/>
                    </a:moveTo>
                    <a:cubicBezTo>
                      <a:pt x="30031" y="3841"/>
                      <a:pt x="4805" y="28369"/>
                      <a:pt x="648" y="59146"/>
                    </a:cubicBezTo>
                    <a:cubicBezTo>
                      <a:pt x="-2345" y="81313"/>
                      <a:pt x="5237" y="101781"/>
                      <a:pt x="19068" y="116230"/>
                    </a:cubicBezTo>
                    <a:cubicBezTo>
                      <a:pt x="30789" y="128479"/>
                      <a:pt x="37875" y="144388"/>
                      <a:pt x="38646" y="161243"/>
                    </a:cubicBezTo>
                    <a:cubicBezTo>
                      <a:pt x="38724" y="162943"/>
                      <a:pt x="40071" y="164302"/>
                      <a:pt x="41775" y="164302"/>
                    </a:cubicBezTo>
                    <a:cubicBezTo>
                      <a:pt x="43513" y="164302"/>
                      <a:pt x="44921" y="162895"/>
                      <a:pt x="44921" y="161156"/>
                    </a:cubicBezTo>
                    <a:lnTo>
                      <a:pt x="44921" y="80546"/>
                    </a:lnTo>
                    <a:cubicBezTo>
                      <a:pt x="43278" y="79379"/>
                      <a:pt x="41696" y="78110"/>
                      <a:pt x="40210" y="76694"/>
                    </a:cubicBezTo>
                    <a:cubicBezTo>
                      <a:pt x="36389" y="73043"/>
                      <a:pt x="35635" y="66907"/>
                      <a:pt x="39038" y="62859"/>
                    </a:cubicBezTo>
                    <a:cubicBezTo>
                      <a:pt x="42685" y="58523"/>
                      <a:pt x="49091" y="58192"/>
                      <a:pt x="53157" y="61866"/>
                    </a:cubicBezTo>
                    <a:cubicBezTo>
                      <a:pt x="55640" y="64105"/>
                      <a:pt x="58285" y="66245"/>
                      <a:pt x="61471" y="67269"/>
                    </a:cubicBezTo>
                    <a:cubicBezTo>
                      <a:pt x="69445" y="69827"/>
                      <a:pt x="77550" y="67801"/>
                      <a:pt x="83110" y="62275"/>
                    </a:cubicBezTo>
                    <a:cubicBezTo>
                      <a:pt x="86570" y="58837"/>
                      <a:pt x="92313" y="58397"/>
                      <a:pt x="96148" y="61404"/>
                    </a:cubicBezTo>
                    <a:cubicBezTo>
                      <a:pt x="100889" y="65121"/>
                      <a:pt x="101194" y="71997"/>
                      <a:pt x="97072" y="76123"/>
                    </a:cubicBezTo>
                    <a:cubicBezTo>
                      <a:pt x="95651" y="77544"/>
                      <a:pt x="94117" y="78803"/>
                      <a:pt x="92536" y="79984"/>
                    </a:cubicBezTo>
                    <a:lnTo>
                      <a:pt x="92536" y="161156"/>
                    </a:lnTo>
                    <a:cubicBezTo>
                      <a:pt x="92536" y="162895"/>
                      <a:pt x="93943" y="164302"/>
                      <a:pt x="95682" y="164302"/>
                    </a:cubicBezTo>
                    <a:cubicBezTo>
                      <a:pt x="97385" y="164302"/>
                      <a:pt x="98732" y="162943"/>
                      <a:pt x="98810" y="161243"/>
                    </a:cubicBezTo>
                    <a:cubicBezTo>
                      <a:pt x="99573" y="144428"/>
                      <a:pt x="106589" y="128518"/>
                      <a:pt x="118302" y="116322"/>
                    </a:cubicBezTo>
                    <a:cubicBezTo>
                      <a:pt x="130163" y="103972"/>
                      <a:pt x="137453" y="87205"/>
                      <a:pt x="137453" y="68729"/>
                    </a:cubicBezTo>
                    <a:cubicBezTo>
                      <a:pt x="137453" y="28195"/>
                      <a:pt x="102362" y="-4147"/>
                      <a:pt x="60900" y="433"/>
                    </a:cubicBezTo>
                    <a:close/>
                  </a:path>
                </a:pathLst>
              </a:custGeom>
              <a:grpFill/>
              <a:ln w="4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: фигура 34"/>
              <p:cNvSpPr/>
              <p:nvPr/>
            </p:nvSpPr>
            <p:spPr>
              <a:xfrm>
                <a:off x="1026948" y="748080"/>
                <a:ext cx="32773" cy="14667"/>
              </a:xfrm>
              <a:custGeom>
                <a:avLst/>
                <a:gdLst>
                  <a:gd name="connsiteX0" fmla="*/ 32773 w 32773"/>
                  <a:gd name="connsiteY0" fmla="*/ 7334 h 14667"/>
                  <a:gd name="connsiteX1" fmla="*/ 25439 w 32773"/>
                  <a:gd name="connsiteY1" fmla="*/ 0 h 14667"/>
                  <a:gd name="connsiteX2" fmla="*/ 7334 w 32773"/>
                  <a:gd name="connsiteY2" fmla="*/ 0 h 14667"/>
                  <a:gd name="connsiteX3" fmla="*/ 0 w 32773"/>
                  <a:gd name="connsiteY3" fmla="*/ 7334 h 14667"/>
                  <a:gd name="connsiteX4" fmla="*/ 7334 w 32773"/>
                  <a:gd name="connsiteY4" fmla="*/ 14667 h 14667"/>
                  <a:gd name="connsiteX5" fmla="*/ 25439 w 32773"/>
                  <a:gd name="connsiteY5" fmla="*/ 14667 h 14667"/>
                  <a:gd name="connsiteX6" fmla="*/ 32773 w 32773"/>
                  <a:gd name="connsiteY6" fmla="*/ 7334 h 1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73" h="14667">
                    <a:moveTo>
                      <a:pt x="32773" y="7334"/>
                    </a:moveTo>
                    <a:cubicBezTo>
                      <a:pt x="32773" y="3281"/>
                      <a:pt x="29492" y="0"/>
                      <a:pt x="25439" y="0"/>
                    </a:cubicBezTo>
                    <a:lnTo>
                      <a:pt x="7334" y="0"/>
                    </a:lnTo>
                    <a:cubicBezTo>
                      <a:pt x="3286" y="0"/>
                      <a:pt x="0" y="3286"/>
                      <a:pt x="0" y="7334"/>
                    </a:cubicBezTo>
                    <a:cubicBezTo>
                      <a:pt x="0" y="11386"/>
                      <a:pt x="3286" y="14667"/>
                      <a:pt x="7334" y="14667"/>
                    </a:cubicBezTo>
                    <a:lnTo>
                      <a:pt x="25439" y="14667"/>
                    </a:lnTo>
                    <a:cubicBezTo>
                      <a:pt x="29492" y="14667"/>
                      <a:pt x="32773" y="11386"/>
                      <a:pt x="32773" y="7334"/>
                    </a:cubicBezTo>
                    <a:close/>
                  </a:path>
                </a:pathLst>
              </a:custGeom>
              <a:grpFill/>
              <a:ln w="4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: фигура 35"/>
              <p:cNvSpPr/>
              <p:nvPr/>
            </p:nvSpPr>
            <p:spPr>
              <a:xfrm>
                <a:off x="1231948" y="748080"/>
                <a:ext cx="32772" cy="14667"/>
              </a:xfrm>
              <a:custGeom>
                <a:avLst/>
                <a:gdLst>
                  <a:gd name="connsiteX0" fmla="*/ 25439 w 32772"/>
                  <a:gd name="connsiteY0" fmla="*/ 0 h 14667"/>
                  <a:gd name="connsiteX1" fmla="*/ 7334 w 32772"/>
                  <a:gd name="connsiteY1" fmla="*/ 0 h 14667"/>
                  <a:gd name="connsiteX2" fmla="*/ 0 w 32772"/>
                  <a:gd name="connsiteY2" fmla="*/ 7334 h 14667"/>
                  <a:gd name="connsiteX3" fmla="*/ 7334 w 32772"/>
                  <a:gd name="connsiteY3" fmla="*/ 14667 h 14667"/>
                  <a:gd name="connsiteX4" fmla="*/ 25439 w 32772"/>
                  <a:gd name="connsiteY4" fmla="*/ 14667 h 14667"/>
                  <a:gd name="connsiteX5" fmla="*/ 32773 w 32772"/>
                  <a:gd name="connsiteY5" fmla="*/ 7334 h 14667"/>
                  <a:gd name="connsiteX6" fmla="*/ 25439 w 32772"/>
                  <a:gd name="connsiteY6" fmla="*/ 0 h 1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72" h="14667">
                    <a:moveTo>
                      <a:pt x="25439" y="0"/>
                    </a:moveTo>
                    <a:lnTo>
                      <a:pt x="7334" y="0"/>
                    </a:lnTo>
                    <a:cubicBezTo>
                      <a:pt x="3281" y="0"/>
                      <a:pt x="0" y="3286"/>
                      <a:pt x="0" y="7334"/>
                    </a:cubicBezTo>
                    <a:cubicBezTo>
                      <a:pt x="0" y="11386"/>
                      <a:pt x="3281" y="14667"/>
                      <a:pt x="7334" y="14667"/>
                    </a:cubicBezTo>
                    <a:lnTo>
                      <a:pt x="25439" y="14667"/>
                    </a:lnTo>
                    <a:cubicBezTo>
                      <a:pt x="29492" y="14667"/>
                      <a:pt x="32773" y="11382"/>
                      <a:pt x="32773" y="7334"/>
                    </a:cubicBezTo>
                    <a:cubicBezTo>
                      <a:pt x="32773" y="3281"/>
                      <a:pt x="29487" y="0"/>
                      <a:pt x="25439" y="0"/>
                    </a:cubicBezTo>
                    <a:close/>
                  </a:path>
                </a:pathLst>
              </a:custGeom>
              <a:grpFill/>
              <a:ln w="4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: фигура 36"/>
              <p:cNvSpPr/>
              <p:nvPr/>
            </p:nvSpPr>
            <p:spPr>
              <a:xfrm>
                <a:off x="1138501" y="636528"/>
                <a:ext cx="14667" cy="32772"/>
              </a:xfrm>
              <a:custGeom>
                <a:avLst/>
                <a:gdLst>
                  <a:gd name="connsiteX0" fmla="*/ 7334 w 14667"/>
                  <a:gd name="connsiteY0" fmla="*/ 32773 h 32772"/>
                  <a:gd name="connsiteX1" fmla="*/ 14667 w 14667"/>
                  <a:gd name="connsiteY1" fmla="*/ 25439 h 32772"/>
                  <a:gd name="connsiteX2" fmla="*/ 14667 w 14667"/>
                  <a:gd name="connsiteY2" fmla="*/ 7334 h 32772"/>
                  <a:gd name="connsiteX3" fmla="*/ 7334 w 14667"/>
                  <a:gd name="connsiteY3" fmla="*/ 0 h 32772"/>
                  <a:gd name="connsiteX4" fmla="*/ 0 w 14667"/>
                  <a:gd name="connsiteY4" fmla="*/ 7334 h 32772"/>
                  <a:gd name="connsiteX5" fmla="*/ 0 w 14667"/>
                  <a:gd name="connsiteY5" fmla="*/ 25439 h 32772"/>
                  <a:gd name="connsiteX6" fmla="*/ 7334 w 14667"/>
                  <a:gd name="connsiteY6" fmla="*/ 32773 h 32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67" h="32772">
                    <a:moveTo>
                      <a:pt x="7334" y="32773"/>
                    </a:moveTo>
                    <a:cubicBezTo>
                      <a:pt x="11386" y="32773"/>
                      <a:pt x="14667" y="29487"/>
                      <a:pt x="14667" y="25439"/>
                    </a:cubicBezTo>
                    <a:lnTo>
                      <a:pt x="14667" y="7334"/>
                    </a:lnTo>
                    <a:cubicBezTo>
                      <a:pt x="14667" y="3281"/>
                      <a:pt x="11386" y="0"/>
                      <a:pt x="7334" y="0"/>
                    </a:cubicBezTo>
                    <a:cubicBezTo>
                      <a:pt x="3281" y="0"/>
                      <a:pt x="0" y="3286"/>
                      <a:pt x="0" y="7334"/>
                    </a:cubicBezTo>
                    <a:lnTo>
                      <a:pt x="0" y="25439"/>
                    </a:lnTo>
                    <a:cubicBezTo>
                      <a:pt x="0" y="29492"/>
                      <a:pt x="3281" y="32773"/>
                      <a:pt x="7334" y="32773"/>
                    </a:cubicBezTo>
                    <a:close/>
                  </a:path>
                </a:pathLst>
              </a:custGeom>
              <a:grpFill/>
              <a:ln w="4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: фигура 37"/>
              <p:cNvSpPr/>
              <p:nvPr/>
            </p:nvSpPr>
            <p:spPr>
              <a:xfrm>
                <a:off x="1059627" y="669201"/>
                <a:ext cx="27463" cy="27467"/>
              </a:xfrm>
              <a:custGeom>
                <a:avLst/>
                <a:gdLst>
                  <a:gd name="connsiteX0" fmla="*/ 14945 w 27463"/>
                  <a:gd name="connsiteY0" fmla="*/ 25320 h 27467"/>
                  <a:gd name="connsiteX1" fmla="*/ 25316 w 27463"/>
                  <a:gd name="connsiteY1" fmla="*/ 25320 h 27467"/>
                  <a:gd name="connsiteX2" fmla="*/ 25316 w 27463"/>
                  <a:gd name="connsiteY2" fmla="*/ 14950 h 27467"/>
                  <a:gd name="connsiteX3" fmla="*/ 12518 w 27463"/>
                  <a:gd name="connsiteY3" fmla="*/ 2147 h 27467"/>
                  <a:gd name="connsiteX4" fmla="*/ 2147 w 27463"/>
                  <a:gd name="connsiteY4" fmla="*/ 2147 h 27467"/>
                  <a:gd name="connsiteX5" fmla="*/ 2147 w 27463"/>
                  <a:gd name="connsiteY5" fmla="*/ 12518 h 27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63" h="27467">
                    <a:moveTo>
                      <a:pt x="14945" y="25320"/>
                    </a:moveTo>
                    <a:cubicBezTo>
                      <a:pt x="17808" y="28183"/>
                      <a:pt x="22453" y="28183"/>
                      <a:pt x="25316" y="25320"/>
                    </a:cubicBezTo>
                    <a:cubicBezTo>
                      <a:pt x="28179" y="22458"/>
                      <a:pt x="28179" y="17812"/>
                      <a:pt x="25316" y="14950"/>
                    </a:cubicBezTo>
                    <a:lnTo>
                      <a:pt x="12518" y="2147"/>
                    </a:lnTo>
                    <a:cubicBezTo>
                      <a:pt x="9655" y="-716"/>
                      <a:pt x="5010" y="-716"/>
                      <a:pt x="2147" y="2147"/>
                    </a:cubicBezTo>
                    <a:cubicBezTo>
                      <a:pt x="-716" y="5010"/>
                      <a:pt x="-716" y="9655"/>
                      <a:pt x="2147" y="12518"/>
                    </a:cubicBezTo>
                    <a:close/>
                  </a:path>
                </a:pathLst>
              </a:custGeom>
              <a:grpFill/>
              <a:ln w="4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2" name="Полилиния: фигура 41"/>
              <p:cNvSpPr/>
              <p:nvPr/>
            </p:nvSpPr>
            <p:spPr>
              <a:xfrm>
                <a:off x="1204580" y="814159"/>
                <a:ext cx="27467" cy="27467"/>
              </a:xfrm>
              <a:custGeom>
                <a:avLst/>
                <a:gdLst>
                  <a:gd name="connsiteX0" fmla="*/ 12518 w 27467"/>
                  <a:gd name="connsiteY0" fmla="*/ 2147 h 27467"/>
                  <a:gd name="connsiteX1" fmla="*/ 2147 w 27467"/>
                  <a:gd name="connsiteY1" fmla="*/ 2147 h 27467"/>
                  <a:gd name="connsiteX2" fmla="*/ 2147 w 27467"/>
                  <a:gd name="connsiteY2" fmla="*/ 12518 h 27467"/>
                  <a:gd name="connsiteX3" fmla="*/ 14950 w 27467"/>
                  <a:gd name="connsiteY3" fmla="*/ 25320 h 27467"/>
                  <a:gd name="connsiteX4" fmla="*/ 25321 w 27467"/>
                  <a:gd name="connsiteY4" fmla="*/ 25320 h 27467"/>
                  <a:gd name="connsiteX5" fmla="*/ 25321 w 27467"/>
                  <a:gd name="connsiteY5" fmla="*/ 14950 h 27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67" h="27467">
                    <a:moveTo>
                      <a:pt x="12518" y="2147"/>
                    </a:moveTo>
                    <a:cubicBezTo>
                      <a:pt x="9655" y="-716"/>
                      <a:pt x="5010" y="-716"/>
                      <a:pt x="2147" y="2147"/>
                    </a:cubicBezTo>
                    <a:cubicBezTo>
                      <a:pt x="-716" y="5010"/>
                      <a:pt x="-716" y="9655"/>
                      <a:pt x="2147" y="12518"/>
                    </a:cubicBezTo>
                    <a:lnTo>
                      <a:pt x="14950" y="25320"/>
                    </a:lnTo>
                    <a:cubicBezTo>
                      <a:pt x="17812" y="28183"/>
                      <a:pt x="22458" y="28183"/>
                      <a:pt x="25321" y="25320"/>
                    </a:cubicBezTo>
                    <a:cubicBezTo>
                      <a:pt x="28183" y="22458"/>
                      <a:pt x="28183" y="17812"/>
                      <a:pt x="25321" y="14950"/>
                    </a:cubicBezTo>
                    <a:close/>
                  </a:path>
                </a:pathLst>
              </a:custGeom>
              <a:grpFill/>
              <a:ln w="4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3" name="Полилиния: фигура 42"/>
              <p:cNvSpPr/>
              <p:nvPr/>
            </p:nvSpPr>
            <p:spPr>
              <a:xfrm>
                <a:off x="1059622" y="814156"/>
                <a:ext cx="27467" cy="27470"/>
              </a:xfrm>
              <a:custGeom>
                <a:avLst/>
                <a:gdLst>
                  <a:gd name="connsiteX0" fmla="*/ 14950 w 27467"/>
                  <a:gd name="connsiteY0" fmla="*/ 2150 h 27470"/>
                  <a:gd name="connsiteX1" fmla="*/ 2147 w 27467"/>
                  <a:gd name="connsiteY1" fmla="*/ 14953 h 27470"/>
                  <a:gd name="connsiteX2" fmla="*/ 2147 w 27467"/>
                  <a:gd name="connsiteY2" fmla="*/ 25324 h 27470"/>
                  <a:gd name="connsiteX3" fmla="*/ 12518 w 27467"/>
                  <a:gd name="connsiteY3" fmla="*/ 25324 h 27470"/>
                  <a:gd name="connsiteX4" fmla="*/ 25321 w 27467"/>
                  <a:gd name="connsiteY4" fmla="*/ 12521 h 27470"/>
                  <a:gd name="connsiteX5" fmla="*/ 25321 w 27467"/>
                  <a:gd name="connsiteY5" fmla="*/ 2150 h 27470"/>
                  <a:gd name="connsiteX6" fmla="*/ 14950 w 27467"/>
                  <a:gd name="connsiteY6" fmla="*/ 2150 h 27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467" h="27470">
                    <a:moveTo>
                      <a:pt x="14950" y="2150"/>
                    </a:moveTo>
                    <a:lnTo>
                      <a:pt x="2147" y="14953"/>
                    </a:lnTo>
                    <a:cubicBezTo>
                      <a:pt x="-716" y="17816"/>
                      <a:pt x="-716" y="22461"/>
                      <a:pt x="2147" y="25324"/>
                    </a:cubicBezTo>
                    <a:cubicBezTo>
                      <a:pt x="5010" y="28187"/>
                      <a:pt x="9655" y="28187"/>
                      <a:pt x="12518" y="25324"/>
                    </a:cubicBezTo>
                    <a:lnTo>
                      <a:pt x="25321" y="12521"/>
                    </a:lnTo>
                    <a:cubicBezTo>
                      <a:pt x="28183" y="9658"/>
                      <a:pt x="28183" y="5013"/>
                      <a:pt x="25321" y="2150"/>
                    </a:cubicBezTo>
                    <a:cubicBezTo>
                      <a:pt x="22458" y="-717"/>
                      <a:pt x="17813" y="-717"/>
                      <a:pt x="14950" y="2150"/>
                    </a:cubicBezTo>
                    <a:close/>
                  </a:path>
                </a:pathLst>
              </a:custGeom>
              <a:grpFill/>
              <a:ln w="4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4" name="Полилиния: фигура 43"/>
              <p:cNvSpPr/>
              <p:nvPr/>
            </p:nvSpPr>
            <p:spPr>
              <a:xfrm>
                <a:off x="1204580" y="669201"/>
                <a:ext cx="27467" cy="27469"/>
              </a:xfrm>
              <a:custGeom>
                <a:avLst/>
                <a:gdLst>
                  <a:gd name="connsiteX0" fmla="*/ 12518 w 27467"/>
                  <a:gd name="connsiteY0" fmla="*/ 25320 h 27469"/>
                  <a:gd name="connsiteX1" fmla="*/ 25321 w 27467"/>
                  <a:gd name="connsiteY1" fmla="*/ 12518 h 27469"/>
                  <a:gd name="connsiteX2" fmla="*/ 25321 w 27467"/>
                  <a:gd name="connsiteY2" fmla="*/ 2147 h 27469"/>
                  <a:gd name="connsiteX3" fmla="*/ 14950 w 27467"/>
                  <a:gd name="connsiteY3" fmla="*/ 2147 h 27469"/>
                  <a:gd name="connsiteX4" fmla="*/ 2147 w 27467"/>
                  <a:gd name="connsiteY4" fmla="*/ 14950 h 27469"/>
                  <a:gd name="connsiteX5" fmla="*/ 2147 w 27467"/>
                  <a:gd name="connsiteY5" fmla="*/ 25320 h 27469"/>
                  <a:gd name="connsiteX6" fmla="*/ 12518 w 27467"/>
                  <a:gd name="connsiteY6" fmla="*/ 25320 h 2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467" h="27469">
                    <a:moveTo>
                      <a:pt x="12518" y="25320"/>
                    </a:moveTo>
                    <a:lnTo>
                      <a:pt x="25321" y="12518"/>
                    </a:lnTo>
                    <a:cubicBezTo>
                      <a:pt x="28183" y="9655"/>
                      <a:pt x="28183" y="5010"/>
                      <a:pt x="25321" y="2147"/>
                    </a:cubicBezTo>
                    <a:cubicBezTo>
                      <a:pt x="22458" y="-716"/>
                      <a:pt x="17812" y="-716"/>
                      <a:pt x="14950" y="2147"/>
                    </a:cubicBezTo>
                    <a:lnTo>
                      <a:pt x="2147" y="14950"/>
                    </a:lnTo>
                    <a:cubicBezTo>
                      <a:pt x="-716" y="17812"/>
                      <a:pt x="-716" y="22458"/>
                      <a:pt x="2147" y="25320"/>
                    </a:cubicBezTo>
                    <a:cubicBezTo>
                      <a:pt x="5010" y="28183"/>
                      <a:pt x="9655" y="28188"/>
                      <a:pt x="12518" y="25320"/>
                    </a:cubicBezTo>
                    <a:close/>
                  </a:path>
                </a:pathLst>
              </a:custGeom>
              <a:grpFill/>
              <a:ln w="4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sp>
        <p:nvSpPr>
          <p:cNvPr id="53" name="Прямоугольник: скругленные углы 52"/>
          <p:cNvSpPr/>
          <p:nvPr/>
        </p:nvSpPr>
        <p:spPr>
          <a:xfrm>
            <a:off x="8490585" y="4882969"/>
            <a:ext cx="2509086" cy="1451485"/>
          </a:xfrm>
          <a:prstGeom prst="roundRect">
            <a:avLst>
              <a:gd name="adj" fmla="val 50000"/>
            </a:avLst>
          </a:prstGeom>
          <a:solidFill>
            <a:srgbClr val="26A1F1"/>
          </a:solidFill>
          <a:ln>
            <a:noFill/>
          </a:ln>
          <a:effectLst>
            <a:outerShdw blurRad="152400" dist="1016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T Norms Light" panose="02000503020000020003" pitchFamily="2" charset="-52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915951" y="5132892"/>
            <a:ext cx="2205036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dirty="0">
                <a:solidFill>
                  <a:schemeClr val="bg1"/>
                </a:solidFill>
                <a:latin typeface="TT Norms Bold" panose="02000803040000020004" pitchFamily="2" charset="-52"/>
                <a:cs typeface="Calibri" panose="020F0502020204030204" charset="0"/>
              </a:rPr>
              <a:t>в 2021 </a:t>
            </a:r>
            <a:r>
              <a:rPr lang="ru-RU" sz="1600" dirty="0">
                <a:solidFill>
                  <a:schemeClr val="bg1"/>
                </a:solidFill>
                <a:latin typeface="TT Norms Bold" panose="02000803040000020004" pitchFamily="2" charset="-52"/>
                <a:cs typeface="Calibri" panose="020F0502020204030204" charset="0"/>
              </a:rPr>
              <a:t>году уже обучено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994650" y="4422408"/>
            <a:ext cx="9177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T Norms Bold" panose="02000803040000020004" pitchFamily="2" charset="-52"/>
                <a:cs typeface="Calibri" panose="020F0502020204030204" charset="0"/>
              </a:rPr>
              <a:t>из ни</a:t>
            </a:r>
            <a:r>
              <a:rPr lang="ru-RU" sz="1600" dirty="0">
                <a:solidFill>
                  <a:schemeClr val="bg1"/>
                </a:solidFill>
                <a:latin typeface="TT Norms Bold" panose="02000803040000020004" pitchFamily="2" charset="-52"/>
                <a:cs typeface="Calibri" panose="020F0502020204030204" charset="0"/>
              </a:rPr>
              <a:t>х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T Norms Bold" panose="02000803040000020004" pitchFamily="2" charset="-52"/>
              <a:cs typeface="Calibri" panose="020F0502020204030204" charset="0"/>
            </a:endParaRPr>
          </a:p>
        </p:txBody>
      </p:sp>
      <p:grpSp>
        <p:nvGrpSpPr>
          <p:cNvPr id="66" name="Группа 65"/>
          <p:cNvGrpSpPr/>
          <p:nvPr/>
        </p:nvGrpSpPr>
        <p:grpSpPr>
          <a:xfrm>
            <a:off x="8261921" y="3085117"/>
            <a:ext cx="3495864" cy="965361"/>
            <a:chOff x="8261921" y="3264280"/>
            <a:chExt cx="3495864" cy="965361"/>
          </a:xfrm>
        </p:grpSpPr>
        <p:sp>
          <p:nvSpPr>
            <p:cNvPr id="47" name="Прямоугольник: скругленные углы 46"/>
            <p:cNvSpPr/>
            <p:nvPr/>
          </p:nvSpPr>
          <p:spPr>
            <a:xfrm>
              <a:off x="8261921" y="3360074"/>
              <a:ext cx="3058897" cy="869567"/>
            </a:xfrm>
            <a:prstGeom prst="roundRect">
              <a:avLst>
                <a:gd name="adj" fmla="val 50000"/>
              </a:avLst>
            </a:prstGeom>
            <a:solidFill>
              <a:srgbClr val="60CF4D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9514606" y="3873530"/>
              <a:ext cx="170563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600" dirty="0">
                  <a:solidFill>
                    <a:schemeClr val="bg1"/>
                  </a:solidFill>
                  <a:latin typeface="TT Norms Light" panose="02000503020000020003" pitchFamily="2" charset="-52"/>
                  <a:cs typeface="Calibri" panose="020F0502020204030204" charset="0"/>
                </a:rPr>
                <a:t>наблюдателей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T Norms Light" panose="02000503020000020003" pitchFamily="2" charset="-52"/>
                <a:cs typeface="Calibri" panose="020F050202020403020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434176" y="3264280"/>
              <a:ext cx="3323609" cy="829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4800" dirty="0">
                  <a:solidFill>
                    <a:schemeClr val="bg1"/>
                  </a:solidFill>
                  <a:latin typeface="TT Norms Bold" panose="02000803040000020004" pitchFamily="2" charset="-52"/>
                  <a:cs typeface="Calibri" panose="020F0502020204030204" charset="0"/>
                </a:rPr>
                <a:t>2000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9037573" y="2494558"/>
            <a:ext cx="2116814" cy="423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T Norms Bold" panose="02000803040000020004" pitchFamily="2" charset="-52"/>
                <a:cs typeface="Calibri" panose="020F0502020204030204" charset="0"/>
              </a:rPr>
              <a:t>ВЫБОРЫ ПРЕЗДЕНТА В 2018 ГОДУ 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>
            <a:off x="7015480" y="4138295"/>
            <a:ext cx="879475" cy="829310"/>
          </a:xfrm>
          <a:prstGeom prst="rect">
            <a:avLst/>
          </a:prstGeom>
        </p:spPr>
      </p:pic>
      <p:cxnSp>
        <p:nvCxnSpPr>
          <p:cNvPr id="48" name="Прямая соединительная линия 47"/>
          <p:cNvCxnSpPr/>
          <p:nvPr/>
        </p:nvCxnSpPr>
        <p:spPr>
          <a:xfrm>
            <a:off x="8434176" y="2930610"/>
            <a:ext cx="286311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Овал 67"/>
          <p:cNvSpPr/>
          <p:nvPr/>
        </p:nvSpPr>
        <p:spPr>
          <a:xfrm>
            <a:off x="8303602" y="3486840"/>
            <a:ext cx="173648" cy="173648"/>
          </a:xfrm>
          <a:prstGeom prst="ellipse">
            <a:avLst/>
          </a:prstGeom>
          <a:solidFill>
            <a:srgbClr val="99E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8338376" y="3521614"/>
            <a:ext cx="104100" cy="104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8" name="Прямоугольник 67"/>
          <p:cNvSpPr/>
          <p:nvPr/>
        </p:nvSpPr>
        <p:spPr>
          <a:xfrm>
            <a:off x="0" y="6356893"/>
            <a:ext cx="12192000" cy="510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572" y="6462771"/>
            <a:ext cx="755690" cy="309888"/>
          </a:xfrm>
          <a:prstGeom prst="rect">
            <a:avLst/>
          </a:prstGeom>
        </p:spPr>
      </p:pic>
      <p:sp>
        <p:nvSpPr>
          <p:cNvPr id="46" name="Текст 5"/>
          <p:cNvSpPr txBox="1"/>
          <p:nvPr/>
        </p:nvSpPr>
        <p:spPr>
          <a:xfrm>
            <a:off x="387677" y="188686"/>
            <a:ext cx="6499126" cy="711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4400" kern="1200" dirty="0">
                <a:solidFill>
                  <a:srgbClr val="025CFA"/>
                </a:solidFill>
                <a:latin typeface="TT Norms Pro Bold" panose="0200080302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T Norms Bold" panose="02000803040000020004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TT Norms Bold" panose="02000803040000020004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T Norms Bold" panose="02000803040000020004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T Norms Bold" panose="02000803040000020004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dirty="0">
                <a:latin typeface="TT Norms Bold" panose="02000803040000020004" pitchFamily="2" charset="-52"/>
              </a:rPr>
              <a:t>Цель наблюдателей</a:t>
            </a:r>
          </a:p>
        </p:txBody>
      </p:sp>
      <p:grpSp>
        <p:nvGrpSpPr>
          <p:cNvPr id="72" name="Группа 71"/>
          <p:cNvGrpSpPr/>
          <p:nvPr/>
        </p:nvGrpSpPr>
        <p:grpSpPr>
          <a:xfrm rot="5400000" flipH="1">
            <a:off x="9422342" y="-3824363"/>
            <a:ext cx="6086072" cy="6138132"/>
            <a:chOff x="9336278" y="-3018674"/>
            <a:chExt cx="12738667" cy="12847636"/>
          </a:xfrm>
        </p:grpSpPr>
        <p:sp>
          <p:nvSpPr>
            <p:cNvPr id="73" name="Арка 72"/>
            <p:cNvSpPr>
              <a:spLocks noChangeAspect="1"/>
            </p:cNvSpPr>
            <p:nvPr/>
          </p:nvSpPr>
          <p:spPr>
            <a:xfrm rot="1705627">
              <a:off x="9336278" y="-2909732"/>
              <a:ext cx="12738667" cy="12738694"/>
            </a:xfrm>
            <a:prstGeom prst="blockArc">
              <a:avLst>
                <a:gd name="adj1" fmla="val 9201037"/>
                <a:gd name="adj2" fmla="val 14545025"/>
                <a:gd name="adj3" fmla="val 7656"/>
              </a:avLst>
            </a:prstGeom>
            <a:solidFill>
              <a:srgbClr val="99E08D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74" name="Арка 73"/>
            <p:cNvSpPr>
              <a:spLocks noChangeAspect="1"/>
            </p:cNvSpPr>
            <p:nvPr/>
          </p:nvSpPr>
          <p:spPr>
            <a:xfrm rot="13862537">
              <a:off x="9606618" y="-2829768"/>
              <a:ext cx="12036644" cy="12036669"/>
            </a:xfrm>
            <a:prstGeom prst="blockArc">
              <a:avLst>
                <a:gd name="adj1" fmla="val 11685087"/>
                <a:gd name="adj2" fmla="val 18283010"/>
                <a:gd name="adj3" fmla="val 6367"/>
              </a:avLst>
            </a:prstGeom>
            <a:solidFill>
              <a:srgbClr val="24ABE2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75" name="Арка 74"/>
            <p:cNvSpPr>
              <a:spLocks noChangeAspect="1"/>
            </p:cNvSpPr>
            <p:nvPr/>
          </p:nvSpPr>
          <p:spPr>
            <a:xfrm rot="12600000">
              <a:off x="9888344" y="-2548040"/>
              <a:ext cx="11473198" cy="11473223"/>
            </a:xfrm>
            <a:prstGeom prst="blockArc">
              <a:avLst>
                <a:gd name="adj1" fmla="val 17743939"/>
                <a:gd name="adj2" fmla="val 20067099"/>
                <a:gd name="adj3" fmla="val 3112"/>
              </a:avLst>
            </a:prstGeom>
            <a:solidFill>
              <a:srgbClr val="186FDA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76" name="Арка 75"/>
            <p:cNvSpPr>
              <a:spLocks noChangeAspect="1"/>
            </p:cNvSpPr>
            <p:nvPr/>
          </p:nvSpPr>
          <p:spPr>
            <a:xfrm rot="8100000">
              <a:off x="9888332" y="-2548027"/>
              <a:ext cx="11473223" cy="11473198"/>
            </a:xfrm>
            <a:prstGeom prst="blockArc">
              <a:avLst>
                <a:gd name="adj1" fmla="val 16939424"/>
                <a:gd name="adj2" fmla="val 19636292"/>
                <a:gd name="adj3" fmla="val 2285"/>
              </a:avLst>
            </a:prstGeom>
            <a:noFill/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77" name="Арка 76"/>
            <p:cNvSpPr>
              <a:spLocks noChangeAspect="1"/>
            </p:cNvSpPr>
            <p:nvPr/>
          </p:nvSpPr>
          <p:spPr>
            <a:xfrm rot="14400000">
              <a:off x="9719563" y="-2526434"/>
              <a:ext cx="11910864" cy="11910864"/>
            </a:xfrm>
            <a:prstGeom prst="blockArc">
              <a:avLst>
                <a:gd name="adj1" fmla="val 13932591"/>
                <a:gd name="adj2" fmla="val 14577637"/>
                <a:gd name="adj3" fmla="val 4705"/>
              </a:avLst>
            </a:prstGeom>
            <a:solidFill>
              <a:srgbClr val="99E08D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78" name="Арка 77"/>
            <p:cNvSpPr>
              <a:spLocks noChangeAspect="1"/>
            </p:cNvSpPr>
            <p:nvPr/>
          </p:nvSpPr>
          <p:spPr>
            <a:xfrm rot="14400000">
              <a:off x="9445694" y="-2545826"/>
              <a:ext cx="11763357" cy="11763357"/>
            </a:xfrm>
            <a:prstGeom prst="blockArc">
              <a:avLst>
                <a:gd name="adj1" fmla="val 15298904"/>
                <a:gd name="adj2" fmla="val 17534937"/>
                <a:gd name="adj3" fmla="val 3682"/>
              </a:avLst>
            </a:prstGeom>
            <a:solidFill>
              <a:srgbClr val="99E08D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79" name="Арка 78"/>
            <p:cNvSpPr>
              <a:spLocks noChangeAspect="1"/>
            </p:cNvSpPr>
            <p:nvPr/>
          </p:nvSpPr>
          <p:spPr>
            <a:xfrm rot="19800000">
              <a:off x="10219050" y="-2026940"/>
              <a:ext cx="10911891" cy="10911878"/>
            </a:xfrm>
            <a:prstGeom prst="blockArc">
              <a:avLst>
                <a:gd name="adj1" fmla="val 14610227"/>
                <a:gd name="adj2" fmla="val 18210789"/>
                <a:gd name="adj3" fmla="val 3481"/>
              </a:avLst>
            </a:prstGeom>
            <a:solidFill>
              <a:srgbClr val="1A78EB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grpSp>
          <p:nvGrpSpPr>
            <p:cNvPr id="80" name="Группа 79"/>
            <p:cNvGrpSpPr/>
            <p:nvPr/>
          </p:nvGrpSpPr>
          <p:grpSpPr>
            <a:xfrm>
              <a:off x="9417712" y="-3018674"/>
              <a:ext cx="12414464" cy="12414491"/>
              <a:chOff x="9417712" y="-3018674"/>
              <a:chExt cx="12414464" cy="12414491"/>
            </a:xfrm>
          </p:grpSpPr>
          <p:sp>
            <p:nvSpPr>
              <p:cNvPr id="81" name="Арка 80"/>
              <p:cNvSpPr>
                <a:spLocks noChangeAspect="1"/>
              </p:cNvSpPr>
              <p:nvPr/>
            </p:nvSpPr>
            <p:spPr>
              <a:xfrm rot="5400000">
                <a:off x="9417698" y="-3018660"/>
                <a:ext cx="12414491" cy="12414464"/>
              </a:xfrm>
              <a:prstGeom prst="blockArc">
                <a:avLst>
                  <a:gd name="adj1" fmla="val 15298904"/>
                  <a:gd name="adj2" fmla="val 17509981"/>
                  <a:gd name="adj3" fmla="val 6650"/>
                </a:avLst>
              </a:prstGeom>
              <a:solidFill>
                <a:srgbClr val="1A78EB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82" name="Арка 81"/>
              <p:cNvSpPr>
                <a:spLocks noChangeAspect="1"/>
              </p:cNvSpPr>
              <p:nvPr/>
            </p:nvSpPr>
            <p:spPr>
              <a:xfrm>
                <a:off x="9888345" y="-2548040"/>
                <a:ext cx="11473198" cy="11473223"/>
              </a:xfrm>
              <a:prstGeom prst="blockArc">
                <a:avLst>
                  <a:gd name="adj1" fmla="val 15379866"/>
                  <a:gd name="adj2" fmla="val 20067099"/>
                  <a:gd name="adj3" fmla="val 3112"/>
                </a:avLst>
              </a:prstGeom>
              <a:solidFill>
                <a:srgbClr val="26A1F1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83" name="Арка 82"/>
              <p:cNvSpPr>
                <a:spLocks noChangeAspect="1"/>
              </p:cNvSpPr>
              <p:nvPr/>
            </p:nvSpPr>
            <p:spPr>
              <a:xfrm rot="16200000">
                <a:off x="9888332" y="-2548027"/>
                <a:ext cx="11473223" cy="11473198"/>
              </a:xfrm>
              <a:prstGeom prst="blockArc">
                <a:avLst>
                  <a:gd name="adj1" fmla="val 17743939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84" name="Овал 83"/>
              <p:cNvSpPr/>
              <p:nvPr/>
            </p:nvSpPr>
            <p:spPr>
              <a:xfrm rot="12600000">
                <a:off x="10631380" y="-1804998"/>
                <a:ext cx="9987118" cy="9987140"/>
              </a:xfrm>
              <a:prstGeom prst="ellipse">
                <a:avLst/>
              </a:prstGeom>
              <a:noFill/>
              <a:ln>
                <a:solidFill>
                  <a:srgbClr val="0079CD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ru-RU" sz="2400" dirty="0">
                  <a:solidFill>
                    <a:prstClr val="white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85" name="Арка 84"/>
              <p:cNvSpPr>
                <a:spLocks noChangeAspect="1"/>
              </p:cNvSpPr>
              <p:nvPr/>
            </p:nvSpPr>
            <p:spPr>
              <a:xfrm rot="9000000">
                <a:off x="10474450" y="-1771547"/>
                <a:ext cx="10401090" cy="10401090"/>
              </a:xfrm>
              <a:prstGeom prst="blockArc">
                <a:avLst>
                  <a:gd name="adj1" fmla="val 15379866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86" name="Арка 85"/>
              <p:cNvSpPr>
                <a:spLocks noChangeAspect="1"/>
              </p:cNvSpPr>
              <p:nvPr/>
            </p:nvSpPr>
            <p:spPr>
              <a:xfrm>
                <a:off x="10474450" y="-1771547"/>
                <a:ext cx="10401090" cy="10401090"/>
              </a:xfrm>
              <a:prstGeom prst="blockArc">
                <a:avLst>
                  <a:gd name="adj1" fmla="val 17743939"/>
                  <a:gd name="adj2" fmla="val 20067099"/>
                  <a:gd name="adj3" fmla="val 3112"/>
                </a:avLst>
              </a:prstGeom>
              <a:solidFill>
                <a:srgbClr val="1A78EB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87" name="Арка 86"/>
              <p:cNvSpPr>
                <a:spLocks noChangeAspect="1"/>
              </p:cNvSpPr>
              <p:nvPr/>
            </p:nvSpPr>
            <p:spPr>
              <a:xfrm rot="17100000">
                <a:off x="10474450" y="-1771547"/>
                <a:ext cx="10401090" cy="10401090"/>
              </a:xfrm>
              <a:prstGeom prst="blockArc">
                <a:avLst>
                  <a:gd name="adj1" fmla="val 16939424"/>
                  <a:gd name="adj2" fmla="val 19636292"/>
                  <a:gd name="adj3" fmla="val 2285"/>
                </a:avLst>
              </a:prstGeom>
              <a:noFill/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88" name="Арка 87"/>
              <p:cNvSpPr>
                <a:spLocks noChangeAspect="1"/>
              </p:cNvSpPr>
              <p:nvPr/>
            </p:nvSpPr>
            <p:spPr>
              <a:xfrm rot="3600000">
                <a:off x="10374357" y="-1800196"/>
                <a:ext cx="10401090" cy="10401090"/>
              </a:xfrm>
              <a:prstGeom prst="blockArc">
                <a:avLst>
                  <a:gd name="adj1" fmla="val 17743939"/>
                  <a:gd name="adj2" fmla="val 20067099"/>
                  <a:gd name="adj3" fmla="val 3112"/>
                </a:avLst>
              </a:prstGeom>
              <a:solidFill>
                <a:srgbClr val="26A1F1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</p:grpSp>
      </p:grpSp>
      <p:grpSp>
        <p:nvGrpSpPr>
          <p:cNvPr id="47" name="Группа 46"/>
          <p:cNvGrpSpPr/>
          <p:nvPr/>
        </p:nvGrpSpPr>
        <p:grpSpPr>
          <a:xfrm>
            <a:off x="1702174" y="6509293"/>
            <a:ext cx="8351192" cy="230188"/>
            <a:chOff x="1638674" y="6509293"/>
            <a:chExt cx="8351192" cy="230188"/>
          </a:xfrm>
        </p:grpSpPr>
        <p:sp>
          <p:nvSpPr>
            <p:cNvPr id="48" name="Текст 5"/>
            <p:cNvSpPr txBox="1"/>
            <p:nvPr/>
          </p:nvSpPr>
          <p:spPr>
            <a:xfrm>
              <a:off x="3922998" y="6509293"/>
              <a:ext cx="1749998" cy="230188"/>
            </a:xfrm>
            <a:prstGeom prst="rect">
              <a:avLst/>
            </a:prstGeom>
          </p:spPr>
          <p:txBody>
            <a:bodyPr/>
            <a:lstStyle>
              <a:defPPr>
                <a:defRPr lang="ru-RU"/>
              </a:defPPr>
              <a:lvl1pPr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000">
                  <a:solidFill>
                    <a:srgbClr val="186FDA"/>
                  </a:solidFill>
                  <a:latin typeface="TT Norms Regular" panose="02000503030000020003" pitchFamily="2" charset="-52"/>
                  <a:ea typeface="Roboto Black" panose="02000000000000000000" pitchFamily="2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rgbClr val="025CFA"/>
                  </a:solidFill>
                  <a:latin typeface="TT Norms Light" panose="02000503020000020003" pitchFamily="2" charset="-52"/>
                  <a:ea typeface="Roboto Black" panose="020000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rgbClr val="025CFA"/>
                  </a:solidFill>
                  <a:latin typeface="TT Norms Light" panose="02000503020000020003" pitchFamily="2" charset="-52"/>
                  <a:ea typeface="Roboto Black" panose="020000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rgbClr val="025CFA"/>
                  </a:solidFill>
                  <a:latin typeface="TT Norms Light" panose="02000503020000020003" pitchFamily="2" charset="-52"/>
                  <a:ea typeface="Roboto Black" panose="020000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rgbClr val="025CFA"/>
                  </a:solidFill>
                  <a:latin typeface="TT Norms Light" panose="02000503020000020003" pitchFamily="2" charset="-52"/>
                  <a:ea typeface="Roboto Black" panose="02000000000000000000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ru-RU" dirty="0"/>
                <a:t>Компетенции наблюдателей </a:t>
              </a:r>
            </a:p>
          </p:txBody>
        </p:sp>
        <p:cxnSp>
          <p:nvCxnSpPr>
            <p:cNvPr id="55" name="Прямая соединительная линия 54"/>
            <p:cNvCxnSpPr>
              <a:stCxn id="56" idx="6"/>
            </p:cNvCxnSpPr>
            <p:nvPr/>
          </p:nvCxnSpPr>
          <p:spPr>
            <a:xfrm>
              <a:off x="1746674" y="6621598"/>
              <a:ext cx="2174955" cy="0"/>
            </a:xfrm>
            <a:prstGeom prst="line">
              <a:avLst/>
            </a:prstGeom>
            <a:ln w="9525">
              <a:solidFill>
                <a:srgbClr val="9AE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Овал 55"/>
            <p:cNvSpPr/>
            <p:nvPr/>
          </p:nvSpPr>
          <p:spPr>
            <a:xfrm>
              <a:off x="1638674" y="6567598"/>
              <a:ext cx="108000" cy="108000"/>
            </a:xfrm>
            <a:prstGeom prst="ellipse">
              <a:avLst/>
            </a:prstGeom>
            <a:solidFill>
              <a:srgbClr val="B1B5BB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1809680" y="6567598"/>
              <a:ext cx="108000" cy="108000"/>
            </a:xfrm>
            <a:prstGeom prst="ellipse">
              <a:avLst/>
            </a:prstGeom>
            <a:solidFill>
              <a:srgbClr val="B1B5BB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1980686" y="6567598"/>
              <a:ext cx="108000" cy="108000"/>
            </a:xfrm>
            <a:prstGeom prst="ellipse">
              <a:avLst/>
            </a:prstGeom>
            <a:solidFill>
              <a:srgbClr val="9AE18E"/>
            </a:solidFill>
            <a:ln w="9525">
              <a:solidFill>
                <a:srgbClr val="9AE1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2151692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Овал 59"/>
            <p:cNvSpPr/>
            <p:nvPr/>
          </p:nvSpPr>
          <p:spPr>
            <a:xfrm>
              <a:off x="2322698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Овал 60"/>
            <p:cNvSpPr/>
            <p:nvPr/>
          </p:nvSpPr>
          <p:spPr>
            <a:xfrm>
              <a:off x="2493704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Овал 61"/>
            <p:cNvSpPr/>
            <p:nvPr/>
          </p:nvSpPr>
          <p:spPr>
            <a:xfrm>
              <a:off x="2835716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3006722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3177728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5" name="Прямая соединительная линия 64"/>
            <p:cNvCxnSpPr>
              <a:stCxn id="48" idx="3"/>
            </p:cNvCxnSpPr>
            <p:nvPr/>
          </p:nvCxnSpPr>
          <p:spPr>
            <a:xfrm>
              <a:off x="5672996" y="6624387"/>
              <a:ext cx="4316870" cy="0"/>
            </a:xfrm>
            <a:prstGeom prst="line">
              <a:avLst/>
            </a:prstGeom>
            <a:ln w="9525">
              <a:solidFill>
                <a:srgbClr val="99E0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Овал 65"/>
            <p:cNvSpPr/>
            <p:nvPr/>
          </p:nvSpPr>
          <p:spPr>
            <a:xfrm>
              <a:off x="3348734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Овал 66"/>
            <p:cNvSpPr/>
            <p:nvPr/>
          </p:nvSpPr>
          <p:spPr>
            <a:xfrm>
              <a:off x="3519740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2664710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508000" y="1476030"/>
            <a:ext cx="5233270" cy="1081298"/>
            <a:chOff x="508000" y="1476030"/>
            <a:chExt cx="5233270" cy="1081298"/>
          </a:xfrm>
        </p:grpSpPr>
        <p:sp>
          <p:nvSpPr>
            <p:cNvPr id="89" name="Прямоугольник 88"/>
            <p:cNvSpPr/>
            <p:nvPr/>
          </p:nvSpPr>
          <p:spPr>
            <a:xfrm>
              <a:off x="1163639" y="1477328"/>
              <a:ext cx="4500561" cy="1080000"/>
            </a:xfrm>
            <a:prstGeom prst="rect">
              <a:avLst/>
            </a:prstGeom>
            <a:solidFill>
              <a:schemeClr val="bg1"/>
            </a:solidFill>
            <a:ln w="9525" cap="sq">
              <a:solidFill>
                <a:schemeClr val="bg1">
                  <a:lumMod val="85000"/>
                  <a:alpha val="39000"/>
                </a:schemeClr>
              </a:solidFill>
              <a:miter lim="800000"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Прямоугольник 93"/>
            <p:cNvSpPr/>
            <p:nvPr/>
          </p:nvSpPr>
          <p:spPr>
            <a:xfrm>
              <a:off x="1302788" y="1532211"/>
              <a:ext cx="443848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ru-RU" sz="2000" dirty="0">
                  <a:solidFill>
                    <a:prstClr val="black"/>
                  </a:solidFill>
                  <a:latin typeface="TT Norms Light" panose="02000503020000020003" pitchFamily="2" charset="-52"/>
                  <a:cs typeface="Calibri" panose="020F0502020204030204" charset="0"/>
                </a:rPr>
                <a:t>Содействие реализации избирательных прав граждан и их защите в случае их нарушения;</a:t>
              </a:r>
            </a:p>
          </p:txBody>
        </p:sp>
        <p:grpSp>
          <p:nvGrpSpPr>
            <p:cNvPr id="98" name="Группа 97"/>
            <p:cNvGrpSpPr/>
            <p:nvPr/>
          </p:nvGrpSpPr>
          <p:grpSpPr>
            <a:xfrm>
              <a:off x="508000" y="1476030"/>
              <a:ext cx="486485" cy="486485"/>
              <a:chOff x="361291" y="357344"/>
              <a:chExt cx="486485" cy="486485"/>
            </a:xfrm>
          </p:grpSpPr>
          <p:sp>
            <p:nvSpPr>
              <p:cNvPr id="99" name="Овал 98"/>
              <p:cNvSpPr/>
              <p:nvPr/>
            </p:nvSpPr>
            <p:spPr>
              <a:xfrm>
                <a:off x="371661" y="361261"/>
                <a:ext cx="475270" cy="4752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00" name="Группа 99"/>
              <p:cNvGrpSpPr/>
              <p:nvPr/>
            </p:nvGrpSpPr>
            <p:grpSpPr>
              <a:xfrm>
                <a:off x="361291" y="357344"/>
                <a:ext cx="486485" cy="486485"/>
                <a:chOff x="2654947" y="3158253"/>
                <a:chExt cx="486485" cy="486485"/>
              </a:xfrm>
            </p:grpSpPr>
            <p:grpSp>
              <p:nvGrpSpPr>
                <p:cNvPr id="101" name="Группа 100"/>
                <p:cNvGrpSpPr/>
                <p:nvPr/>
              </p:nvGrpSpPr>
              <p:grpSpPr>
                <a:xfrm>
                  <a:off x="2654947" y="3158253"/>
                  <a:ext cx="486485" cy="486485"/>
                  <a:chOff x="3960596" y="2967178"/>
                  <a:chExt cx="486485" cy="486485"/>
                </a:xfrm>
              </p:grpSpPr>
              <p:sp>
                <p:nvSpPr>
                  <p:cNvPr id="103" name="Полилиния: фигура 102"/>
                  <p:cNvSpPr/>
                  <p:nvPr/>
                </p:nvSpPr>
                <p:spPr>
                  <a:xfrm flipH="1">
                    <a:off x="3974209" y="3197130"/>
                    <a:ext cx="463408" cy="256533"/>
                  </a:xfrm>
                  <a:custGeom>
                    <a:avLst/>
                    <a:gdLst>
                      <a:gd name="connsiteX0" fmla="*/ 827897 w 830295"/>
                      <a:gd name="connsiteY0" fmla="*/ 0 h 459634"/>
                      <a:gd name="connsiteX1" fmla="*/ 415147 w 830295"/>
                      <a:gd name="connsiteY1" fmla="*/ 370670 h 459634"/>
                      <a:gd name="connsiteX2" fmla="*/ 2399 w 830295"/>
                      <a:gd name="connsiteY2" fmla="*/ 0 h 459634"/>
                      <a:gd name="connsiteX3" fmla="*/ 0 w 830295"/>
                      <a:gd name="connsiteY3" fmla="*/ 44477 h 459634"/>
                      <a:gd name="connsiteX4" fmla="*/ 130934 w 830295"/>
                      <a:gd name="connsiteY4" fmla="*/ 346956 h 459634"/>
                      <a:gd name="connsiteX5" fmla="*/ 114572 w 830295"/>
                      <a:gd name="connsiteY5" fmla="*/ 360720 h 459634"/>
                      <a:gd name="connsiteX6" fmla="*/ 139652 w 830295"/>
                      <a:gd name="connsiteY6" fmla="*/ 384872 h 459634"/>
                      <a:gd name="connsiteX7" fmla="*/ 159148 w 830295"/>
                      <a:gd name="connsiteY7" fmla="*/ 396013 h 459634"/>
                      <a:gd name="connsiteX8" fmla="*/ 181854 w 830295"/>
                      <a:gd name="connsiteY8" fmla="*/ 387911 h 459634"/>
                      <a:gd name="connsiteX9" fmla="*/ 181846 w 830295"/>
                      <a:gd name="connsiteY9" fmla="*/ 387894 h 459634"/>
                      <a:gd name="connsiteX10" fmla="*/ 415139 w 830295"/>
                      <a:gd name="connsiteY10" fmla="*/ 459634 h 459634"/>
                      <a:gd name="connsiteX11" fmla="*/ 830295 w 830295"/>
                      <a:gd name="connsiteY11" fmla="*/ 44477 h 459634"/>
                      <a:gd name="connsiteX12" fmla="*/ 827897 w 830295"/>
                      <a:gd name="connsiteY12" fmla="*/ 0 h 45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30295" h="459634">
                        <a:moveTo>
                          <a:pt x="827897" y="0"/>
                        </a:moveTo>
                        <a:cubicBezTo>
                          <a:pt x="805695" y="208356"/>
                          <a:pt x="629398" y="370670"/>
                          <a:pt x="415147" y="370670"/>
                        </a:cubicBezTo>
                        <a:cubicBezTo>
                          <a:pt x="200896" y="370670"/>
                          <a:pt x="24600" y="208356"/>
                          <a:pt x="2399" y="0"/>
                        </a:cubicBezTo>
                        <a:cubicBezTo>
                          <a:pt x="843" y="14611"/>
                          <a:pt x="0" y="29445"/>
                          <a:pt x="0" y="44477"/>
                        </a:cubicBezTo>
                        <a:cubicBezTo>
                          <a:pt x="0" y="163770"/>
                          <a:pt x="50390" y="271232"/>
                          <a:pt x="130934" y="346956"/>
                        </a:cubicBezTo>
                        <a:lnTo>
                          <a:pt x="114572" y="360720"/>
                        </a:lnTo>
                        <a:lnTo>
                          <a:pt x="139652" y="384872"/>
                        </a:lnTo>
                        <a:lnTo>
                          <a:pt x="159148" y="396013"/>
                        </a:lnTo>
                        <a:lnTo>
                          <a:pt x="181854" y="387911"/>
                        </a:lnTo>
                        <a:lnTo>
                          <a:pt x="181846" y="387894"/>
                        </a:lnTo>
                        <a:cubicBezTo>
                          <a:pt x="248343" y="433157"/>
                          <a:pt x="328640" y="459634"/>
                          <a:pt x="415139" y="459634"/>
                        </a:cubicBezTo>
                        <a:cubicBezTo>
                          <a:pt x="644422" y="459634"/>
                          <a:pt x="830295" y="273761"/>
                          <a:pt x="830295" y="44477"/>
                        </a:cubicBezTo>
                        <a:cubicBezTo>
                          <a:pt x="830295" y="29445"/>
                          <a:pt x="829460" y="14619"/>
                          <a:pt x="827897" y="0"/>
                        </a:cubicBezTo>
                        <a:close/>
                      </a:path>
                    </a:pathLst>
                  </a:custGeom>
                  <a:solidFill>
                    <a:srgbClr val="EBE7F2"/>
                  </a:solidFill>
                  <a:ln w="435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104" name="Овал 103"/>
                  <p:cNvSpPr/>
                  <p:nvPr/>
                </p:nvSpPr>
                <p:spPr>
                  <a:xfrm>
                    <a:off x="3960596" y="2967178"/>
                    <a:ext cx="486485" cy="486485"/>
                  </a:xfrm>
                  <a:prstGeom prst="ellipse">
                    <a:avLst/>
                  </a:prstGeom>
                  <a:noFill/>
                  <a:ln w="12700">
                    <a:solidFill>
                      <a:srgbClr val="025C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pic>
              <p:nvPicPr>
                <p:cNvPr id="102" name="Рисунок 101" descr="Маркеры-галочки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6461" y="3258358"/>
                  <a:ext cx="264559" cy="264559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3" name="Группа 12"/>
          <p:cNvGrpSpPr/>
          <p:nvPr/>
        </p:nvGrpSpPr>
        <p:grpSpPr>
          <a:xfrm>
            <a:off x="508000" y="2669258"/>
            <a:ext cx="5156200" cy="1084990"/>
            <a:chOff x="508000" y="2596443"/>
            <a:chExt cx="5156200" cy="1084990"/>
          </a:xfrm>
        </p:grpSpPr>
        <p:sp>
          <p:nvSpPr>
            <p:cNvPr id="90" name="Прямоугольник 89"/>
            <p:cNvSpPr/>
            <p:nvPr/>
          </p:nvSpPr>
          <p:spPr>
            <a:xfrm>
              <a:off x="1163639" y="2601433"/>
              <a:ext cx="4500561" cy="1080000"/>
            </a:xfrm>
            <a:prstGeom prst="rect">
              <a:avLst/>
            </a:prstGeom>
            <a:solidFill>
              <a:schemeClr val="bg1"/>
            </a:solidFill>
            <a:ln w="9525" cap="sq">
              <a:solidFill>
                <a:schemeClr val="bg1">
                  <a:lumMod val="85000"/>
                  <a:alpha val="39000"/>
                </a:schemeClr>
              </a:solidFill>
              <a:miter lim="800000"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Прямоугольник 94"/>
            <p:cNvSpPr/>
            <p:nvPr/>
          </p:nvSpPr>
          <p:spPr>
            <a:xfrm>
              <a:off x="1282004" y="2655706"/>
              <a:ext cx="407583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ru-RU" sz="2000" dirty="0">
                  <a:solidFill>
                    <a:prstClr val="black"/>
                  </a:solidFill>
                  <a:latin typeface="TT Norms Light" panose="02000503020000020003" pitchFamily="2" charset="-52"/>
                  <a:cs typeface="Calibri" panose="020F0502020204030204" charset="0"/>
                </a:rPr>
                <a:t>содействие общей законности организации избирательного процесса; </a:t>
              </a:r>
            </a:p>
          </p:txBody>
        </p:sp>
        <p:grpSp>
          <p:nvGrpSpPr>
            <p:cNvPr id="105" name="Группа 104"/>
            <p:cNvGrpSpPr/>
            <p:nvPr/>
          </p:nvGrpSpPr>
          <p:grpSpPr>
            <a:xfrm>
              <a:off x="508000" y="2596443"/>
              <a:ext cx="486485" cy="486485"/>
              <a:chOff x="361291" y="357344"/>
              <a:chExt cx="486485" cy="486485"/>
            </a:xfrm>
          </p:grpSpPr>
          <p:sp>
            <p:nvSpPr>
              <p:cNvPr id="106" name="Овал 105"/>
              <p:cNvSpPr/>
              <p:nvPr/>
            </p:nvSpPr>
            <p:spPr>
              <a:xfrm>
                <a:off x="371661" y="361261"/>
                <a:ext cx="475270" cy="4752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07" name="Группа 106"/>
              <p:cNvGrpSpPr/>
              <p:nvPr/>
            </p:nvGrpSpPr>
            <p:grpSpPr>
              <a:xfrm>
                <a:off x="361291" y="357344"/>
                <a:ext cx="486485" cy="486485"/>
                <a:chOff x="2654947" y="3158253"/>
                <a:chExt cx="486485" cy="486485"/>
              </a:xfrm>
            </p:grpSpPr>
            <p:grpSp>
              <p:nvGrpSpPr>
                <p:cNvPr id="108" name="Группа 107"/>
                <p:cNvGrpSpPr/>
                <p:nvPr/>
              </p:nvGrpSpPr>
              <p:grpSpPr>
                <a:xfrm>
                  <a:off x="2654947" y="3158253"/>
                  <a:ext cx="486485" cy="486485"/>
                  <a:chOff x="3960596" y="2967178"/>
                  <a:chExt cx="486485" cy="486485"/>
                </a:xfrm>
              </p:grpSpPr>
              <p:sp>
                <p:nvSpPr>
                  <p:cNvPr id="110" name="Полилиния: фигура 109"/>
                  <p:cNvSpPr/>
                  <p:nvPr/>
                </p:nvSpPr>
                <p:spPr>
                  <a:xfrm flipH="1">
                    <a:off x="3974209" y="3197130"/>
                    <a:ext cx="463408" cy="256533"/>
                  </a:xfrm>
                  <a:custGeom>
                    <a:avLst/>
                    <a:gdLst>
                      <a:gd name="connsiteX0" fmla="*/ 827897 w 830295"/>
                      <a:gd name="connsiteY0" fmla="*/ 0 h 459634"/>
                      <a:gd name="connsiteX1" fmla="*/ 415147 w 830295"/>
                      <a:gd name="connsiteY1" fmla="*/ 370670 h 459634"/>
                      <a:gd name="connsiteX2" fmla="*/ 2399 w 830295"/>
                      <a:gd name="connsiteY2" fmla="*/ 0 h 459634"/>
                      <a:gd name="connsiteX3" fmla="*/ 0 w 830295"/>
                      <a:gd name="connsiteY3" fmla="*/ 44477 h 459634"/>
                      <a:gd name="connsiteX4" fmla="*/ 130934 w 830295"/>
                      <a:gd name="connsiteY4" fmla="*/ 346956 h 459634"/>
                      <a:gd name="connsiteX5" fmla="*/ 114572 w 830295"/>
                      <a:gd name="connsiteY5" fmla="*/ 360720 h 459634"/>
                      <a:gd name="connsiteX6" fmla="*/ 139652 w 830295"/>
                      <a:gd name="connsiteY6" fmla="*/ 384872 h 459634"/>
                      <a:gd name="connsiteX7" fmla="*/ 159148 w 830295"/>
                      <a:gd name="connsiteY7" fmla="*/ 396013 h 459634"/>
                      <a:gd name="connsiteX8" fmla="*/ 181854 w 830295"/>
                      <a:gd name="connsiteY8" fmla="*/ 387911 h 459634"/>
                      <a:gd name="connsiteX9" fmla="*/ 181846 w 830295"/>
                      <a:gd name="connsiteY9" fmla="*/ 387894 h 459634"/>
                      <a:gd name="connsiteX10" fmla="*/ 415139 w 830295"/>
                      <a:gd name="connsiteY10" fmla="*/ 459634 h 459634"/>
                      <a:gd name="connsiteX11" fmla="*/ 830295 w 830295"/>
                      <a:gd name="connsiteY11" fmla="*/ 44477 h 459634"/>
                      <a:gd name="connsiteX12" fmla="*/ 827897 w 830295"/>
                      <a:gd name="connsiteY12" fmla="*/ 0 h 45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30295" h="459634">
                        <a:moveTo>
                          <a:pt x="827897" y="0"/>
                        </a:moveTo>
                        <a:cubicBezTo>
                          <a:pt x="805695" y="208356"/>
                          <a:pt x="629398" y="370670"/>
                          <a:pt x="415147" y="370670"/>
                        </a:cubicBezTo>
                        <a:cubicBezTo>
                          <a:pt x="200896" y="370670"/>
                          <a:pt x="24600" y="208356"/>
                          <a:pt x="2399" y="0"/>
                        </a:cubicBezTo>
                        <a:cubicBezTo>
                          <a:pt x="843" y="14611"/>
                          <a:pt x="0" y="29445"/>
                          <a:pt x="0" y="44477"/>
                        </a:cubicBezTo>
                        <a:cubicBezTo>
                          <a:pt x="0" y="163770"/>
                          <a:pt x="50390" y="271232"/>
                          <a:pt x="130934" y="346956"/>
                        </a:cubicBezTo>
                        <a:lnTo>
                          <a:pt x="114572" y="360720"/>
                        </a:lnTo>
                        <a:lnTo>
                          <a:pt x="139652" y="384872"/>
                        </a:lnTo>
                        <a:lnTo>
                          <a:pt x="159148" y="396013"/>
                        </a:lnTo>
                        <a:lnTo>
                          <a:pt x="181854" y="387911"/>
                        </a:lnTo>
                        <a:lnTo>
                          <a:pt x="181846" y="387894"/>
                        </a:lnTo>
                        <a:cubicBezTo>
                          <a:pt x="248343" y="433157"/>
                          <a:pt x="328640" y="459634"/>
                          <a:pt x="415139" y="459634"/>
                        </a:cubicBezTo>
                        <a:cubicBezTo>
                          <a:pt x="644422" y="459634"/>
                          <a:pt x="830295" y="273761"/>
                          <a:pt x="830295" y="44477"/>
                        </a:cubicBezTo>
                        <a:cubicBezTo>
                          <a:pt x="830295" y="29445"/>
                          <a:pt x="829460" y="14619"/>
                          <a:pt x="827897" y="0"/>
                        </a:cubicBezTo>
                        <a:close/>
                      </a:path>
                    </a:pathLst>
                  </a:custGeom>
                  <a:solidFill>
                    <a:srgbClr val="EBE7F2"/>
                  </a:solidFill>
                  <a:ln w="435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111" name="Овал 110"/>
                  <p:cNvSpPr/>
                  <p:nvPr/>
                </p:nvSpPr>
                <p:spPr>
                  <a:xfrm>
                    <a:off x="3960596" y="2967178"/>
                    <a:ext cx="486485" cy="486485"/>
                  </a:xfrm>
                  <a:prstGeom prst="ellipse">
                    <a:avLst/>
                  </a:prstGeom>
                  <a:noFill/>
                  <a:ln w="12700">
                    <a:solidFill>
                      <a:srgbClr val="025C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pic>
              <p:nvPicPr>
                <p:cNvPr id="109" name="Рисунок 108" descr="Маркеры-галочки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6461" y="3258358"/>
                  <a:ext cx="264559" cy="264559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2" name="Группа 11"/>
          <p:cNvGrpSpPr/>
          <p:nvPr/>
        </p:nvGrpSpPr>
        <p:grpSpPr>
          <a:xfrm>
            <a:off x="508000" y="3866178"/>
            <a:ext cx="5233269" cy="870123"/>
            <a:chOff x="508000" y="3776411"/>
            <a:chExt cx="5233269" cy="870123"/>
          </a:xfrm>
        </p:grpSpPr>
        <p:sp>
          <p:nvSpPr>
            <p:cNvPr id="91" name="Прямоугольник 90"/>
            <p:cNvSpPr/>
            <p:nvPr/>
          </p:nvSpPr>
          <p:spPr>
            <a:xfrm>
              <a:off x="1163639" y="3782534"/>
              <a:ext cx="4500561" cy="864000"/>
            </a:xfrm>
            <a:prstGeom prst="rect">
              <a:avLst/>
            </a:prstGeom>
            <a:solidFill>
              <a:schemeClr val="bg1"/>
            </a:solidFill>
            <a:ln w="9525" cap="sq">
              <a:solidFill>
                <a:schemeClr val="bg1">
                  <a:lumMod val="85000"/>
                  <a:alpha val="39000"/>
                </a:schemeClr>
              </a:solidFill>
              <a:miter lim="800000"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Прямоугольник 95"/>
            <p:cNvSpPr/>
            <p:nvPr/>
          </p:nvSpPr>
          <p:spPr>
            <a:xfrm>
              <a:off x="1302788" y="3891680"/>
              <a:ext cx="44384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ru-RU" sz="2000" dirty="0">
                  <a:solidFill>
                    <a:prstClr val="black"/>
                  </a:solidFill>
                  <a:latin typeface="TT Norms Light" panose="02000503020000020003" pitchFamily="2" charset="-52"/>
                  <a:cs typeface="Calibri" panose="020F0502020204030204" charset="0"/>
                </a:rPr>
                <a:t>предотвращение нарушений избирательного законодательства; </a:t>
              </a:r>
            </a:p>
          </p:txBody>
        </p:sp>
        <p:grpSp>
          <p:nvGrpSpPr>
            <p:cNvPr id="112" name="Группа 111"/>
            <p:cNvGrpSpPr/>
            <p:nvPr/>
          </p:nvGrpSpPr>
          <p:grpSpPr>
            <a:xfrm>
              <a:off x="508000" y="3776411"/>
              <a:ext cx="486485" cy="486485"/>
              <a:chOff x="361291" y="357344"/>
              <a:chExt cx="486485" cy="486485"/>
            </a:xfrm>
          </p:grpSpPr>
          <p:sp>
            <p:nvSpPr>
              <p:cNvPr id="113" name="Овал 112"/>
              <p:cNvSpPr/>
              <p:nvPr/>
            </p:nvSpPr>
            <p:spPr>
              <a:xfrm>
                <a:off x="371661" y="361261"/>
                <a:ext cx="475270" cy="4752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14" name="Группа 113"/>
              <p:cNvGrpSpPr/>
              <p:nvPr/>
            </p:nvGrpSpPr>
            <p:grpSpPr>
              <a:xfrm>
                <a:off x="361291" y="357344"/>
                <a:ext cx="486485" cy="486485"/>
                <a:chOff x="2654947" y="3158253"/>
                <a:chExt cx="486485" cy="486485"/>
              </a:xfrm>
            </p:grpSpPr>
            <p:grpSp>
              <p:nvGrpSpPr>
                <p:cNvPr id="115" name="Группа 114"/>
                <p:cNvGrpSpPr/>
                <p:nvPr/>
              </p:nvGrpSpPr>
              <p:grpSpPr>
                <a:xfrm>
                  <a:off x="2654947" y="3158253"/>
                  <a:ext cx="486485" cy="486485"/>
                  <a:chOff x="3960596" y="2967178"/>
                  <a:chExt cx="486485" cy="486485"/>
                </a:xfrm>
              </p:grpSpPr>
              <p:sp>
                <p:nvSpPr>
                  <p:cNvPr id="117" name="Полилиния: фигура 116"/>
                  <p:cNvSpPr/>
                  <p:nvPr/>
                </p:nvSpPr>
                <p:spPr>
                  <a:xfrm flipH="1">
                    <a:off x="3974209" y="3197130"/>
                    <a:ext cx="463408" cy="256533"/>
                  </a:xfrm>
                  <a:custGeom>
                    <a:avLst/>
                    <a:gdLst>
                      <a:gd name="connsiteX0" fmla="*/ 827897 w 830295"/>
                      <a:gd name="connsiteY0" fmla="*/ 0 h 459634"/>
                      <a:gd name="connsiteX1" fmla="*/ 415147 w 830295"/>
                      <a:gd name="connsiteY1" fmla="*/ 370670 h 459634"/>
                      <a:gd name="connsiteX2" fmla="*/ 2399 w 830295"/>
                      <a:gd name="connsiteY2" fmla="*/ 0 h 459634"/>
                      <a:gd name="connsiteX3" fmla="*/ 0 w 830295"/>
                      <a:gd name="connsiteY3" fmla="*/ 44477 h 459634"/>
                      <a:gd name="connsiteX4" fmla="*/ 130934 w 830295"/>
                      <a:gd name="connsiteY4" fmla="*/ 346956 h 459634"/>
                      <a:gd name="connsiteX5" fmla="*/ 114572 w 830295"/>
                      <a:gd name="connsiteY5" fmla="*/ 360720 h 459634"/>
                      <a:gd name="connsiteX6" fmla="*/ 139652 w 830295"/>
                      <a:gd name="connsiteY6" fmla="*/ 384872 h 459634"/>
                      <a:gd name="connsiteX7" fmla="*/ 159148 w 830295"/>
                      <a:gd name="connsiteY7" fmla="*/ 396013 h 459634"/>
                      <a:gd name="connsiteX8" fmla="*/ 181854 w 830295"/>
                      <a:gd name="connsiteY8" fmla="*/ 387911 h 459634"/>
                      <a:gd name="connsiteX9" fmla="*/ 181846 w 830295"/>
                      <a:gd name="connsiteY9" fmla="*/ 387894 h 459634"/>
                      <a:gd name="connsiteX10" fmla="*/ 415139 w 830295"/>
                      <a:gd name="connsiteY10" fmla="*/ 459634 h 459634"/>
                      <a:gd name="connsiteX11" fmla="*/ 830295 w 830295"/>
                      <a:gd name="connsiteY11" fmla="*/ 44477 h 459634"/>
                      <a:gd name="connsiteX12" fmla="*/ 827897 w 830295"/>
                      <a:gd name="connsiteY12" fmla="*/ 0 h 45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30295" h="459634">
                        <a:moveTo>
                          <a:pt x="827897" y="0"/>
                        </a:moveTo>
                        <a:cubicBezTo>
                          <a:pt x="805695" y="208356"/>
                          <a:pt x="629398" y="370670"/>
                          <a:pt x="415147" y="370670"/>
                        </a:cubicBezTo>
                        <a:cubicBezTo>
                          <a:pt x="200896" y="370670"/>
                          <a:pt x="24600" y="208356"/>
                          <a:pt x="2399" y="0"/>
                        </a:cubicBezTo>
                        <a:cubicBezTo>
                          <a:pt x="843" y="14611"/>
                          <a:pt x="0" y="29445"/>
                          <a:pt x="0" y="44477"/>
                        </a:cubicBezTo>
                        <a:cubicBezTo>
                          <a:pt x="0" y="163770"/>
                          <a:pt x="50390" y="271232"/>
                          <a:pt x="130934" y="346956"/>
                        </a:cubicBezTo>
                        <a:lnTo>
                          <a:pt x="114572" y="360720"/>
                        </a:lnTo>
                        <a:lnTo>
                          <a:pt x="139652" y="384872"/>
                        </a:lnTo>
                        <a:lnTo>
                          <a:pt x="159148" y="396013"/>
                        </a:lnTo>
                        <a:lnTo>
                          <a:pt x="181854" y="387911"/>
                        </a:lnTo>
                        <a:lnTo>
                          <a:pt x="181846" y="387894"/>
                        </a:lnTo>
                        <a:cubicBezTo>
                          <a:pt x="248343" y="433157"/>
                          <a:pt x="328640" y="459634"/>
                          <a:pt x="415139" y="459634"/>
                        </a:cubicBezTo>
                        <a:cubicBezTo>
                          <a:pt x="644422" y="459634"/>
                          <a:pt x="830295" y="273761"/>
                          <a:pt x="830295" y="44477"/>
                        </a:cubicBezTo>
                        <a:cubicBezTo>
                          <a:pt x="830295" y="29445"/>
                          <a:pt x="829460" y="14619"/>
                          <a:pt x="827897" y="0"/>
                        </a:cubicBezTo>
                        <a:close/>
                      </a:path>
                    </a:pathLst>
                  </a:custGeom>
                  <a:solidFill>
                    <a:srgbClr val="EBE7F2"/>
                  </a:solidFill>
                  <a:ln w="435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118" name="Овал 117"/>
                  <p:cNvSpPr/>
                  <p:nvPr/>
                </p:nvSpPr>
                <p:spPr>
                  <a:xfrm>
                    <a:off x="3960596" y="2967178"/>
                    <a:ext cx="486485" cy="486485"/>
                  </a:xfrm>
                  <a:prstGeom prst="ellipse">
                    <a:avLst/>
                  </a:prstGeom>
                  <a:noFill/>
                  <a:ln w="12700">
                    <a:solidFill>
                      <a:srgbClr val="025C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pic>
              <p:nvPicPr>
                <p:cNvPr id="116" name="Рисунок 115" descr="Маркеры-галочки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6461" y="3258358"/>
                  <a:ext cx="264559" cy="264559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1" name="Группа 10"/>
          <p:cNvGrpSpPr/>
          <p:nvPr/>
        </p:nvGrpSpPr>
        <p:grpSpPr>
          <a:xfrm>
            <a:off x="508000" y="4848232"/>
            <a:ext cx="5156201" cy="1080000"/>
            <a:chOff x="508000" y="4963632"/>
            <a:chExt cx="5156201" cy="1080000"/>
          </a:xfrm>
        </p:grpSpPr>
        <p:sp>
          <p:nvSpPr>
            <p:cNvPr id="92" name="Прямоугольник 91"/>
            <p:cNvSpPr/>
            <p:nvPr/>
          </p:nvSpPr>
          <p:spPr>
            <a:xfrm>
              <a:off x="1163639" y="4963632"/>
              <a:ext cx="4500562" cy="1080000"/>
            </a:xfrm>
            <a:prstGeom prst="rect">
              <a:avLst/>
            </a:prstGeom>
            <a:solidFill>
              <a:schemeClr val="bg1"/>
            </a:solidFill>
            <a:ln w="9525" cap="sq">
              <a:solidFill>
                <a:schemeClr val="bg1">
                  <a:lumMod val="85000"/>
                  <a:alpha val="39000"/>
                </a:schemeClr>
              </a:solidFill>
              <a:miter lim="800000"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302788" y="5022448"/>
              <a:ext cx="422251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ru-RU" sz="2000" dirty="0">
                  <a:solidFill>
                    <a:prstClr val="black"/>
                  </a:solidFill>
                  <a:latin typeface="TT Norms Light" panose="02000503020000020003" pitchFamily="2" charset="-52"/>
                  <a:cs typeface="Calibri" panose="020F0502020204030204" charset="0"/>
                </a:rPr>
                <a:t>обеспечение открытости</a:t>
              </a:r>
              <a:br>
                <a:rPr lang="ru-RU" sz="2000" dirty="0">
                  <a:solidFill>
                    <a:prstClr val="black"/>
                  </a:solidFill>
                  <a:latin typeface="TT Norms Light" panose="02000503020000020003" pitchFamily="2" charset="-52"/>
                  <a:cs typeface="Calibri" panose="020F0502020204030204" charset="0"/>
                </a:rPr>
              </a:br>
              <a:r>
                <a:rPr lang="ru-RU" sz="2000" dirty="0">
                  <a:solidFill>
                    <a:prstClr val="black"/>
                  </a:solidFill>
                  <a:latin typeface="TT Norms Light" panose="02000503020000020003" pitchFamily="2" charset="-52"/>
                  <a:cs typeface="Calibri" panose="020F0502020204030204" charset="0"/>
                </a:rPr>
                <a:t>и гласности процесса голосования и подсчёта голосов. </a:t>
              </a:r>
            </a:p>
          </p:txBody>
        </p:sp>
        <p:grpSp>
          <p:nvGrpSpPr>
            <p:cNvPr id="119" name="Группа 118"/>
            <p:cNvGrpSpPr/>
            <p:nvPr/>
          </p:nvGrpSpPr>
          <p:grpSpPr>
            <a:xfrm>
              <a:off x="508000" y="4966277"/>
              <a:ext cx="486485" cy="486485"/>
              <a:chOff x="361291" y="357344"/>
              <a:chExt cx="486485" cy="486485"/>
            </a:xfrm>
          </p:grpSpPr>
          <p:sp>
            <p:nvSpPr>
              <p:cNvPr id="120" name="Овал 119"/>
              <p:cNvSpPr/>
              <p:nvPr/>
            </p:nvSpPr>
            <p:spPr>
              <a:xfrm>
                <a:off x="371661" y="361261"/>
                <a:ext cx="475270" cy="4752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21" name="Группа 120"/>
              <p:cNvGrpSpPr/>
              <p:nvPr/>
            </p:nvGrpSpPr>
            <p:grpSpPr>
              <a:xfrm>
                <a:off x="361291" y="357344"/>
                <a:ext cx="486485" cy="486485"/>
                <a:chOff x="2654947" y="3158253"/>
                <a:chExt cx="486485" cy="486485"/>
              </a:xfrm>
            </p:grpSpPr>
            <p:grpSp>
              <p:nvGrpSpPr>
                <p:cNvPr id="122" name="Группа 121"/>
                <p:cNvGrpSpPr/>
                <p:nvPr/>
              </p:nvGrpSpPr>
              <p:grpSpPr>
                <a:xfrm>
                  <a:off x="2654947" y="3158253"/>
                  <a:ext cx="486485" cy="486485"/>
                  <a:chOff x="3960596" y="2967178"/>
                  <a:chExt cx="486485" cy="486485"/>
                </a:xfrm>
              </p:grpSpPr>
              <p:sp>
                <p:nvSpPr>
                  <p:cNvPr id="124" name="Полилиния: фигура 123"/>
                  <p:cNvSpPr/>
                  <p:nvPr/>
                </p:nvSpPr>
                <p:spPr>
                  <a:xfrm flipH="1">
                    <a:off x="3974209" y="3197130"/>
                    <a:ext cx="463408" cy="256533"/>
                  </a:xfrm>
                  <a:custGeom>
                    <a:avLst/>
                    <a:gdLst>
                      <a:gd name="connsiteX0" fmla="*/ 827897 w 830295"/>
                      <a:gd name="connsiteY0" fmla="*/ 0 h 459634"/>
                      <a:gd name="connsiteX1" fmla="*/ 415147 w 830295"/>
                      <a:gd name="connsiteY1" fmla="*/ 370670 h 459634"/>
                      <a:gd name="connsiteX2" fmla="*/ 2399 w 830295"/>
                      <a:gd name="connsiteY2" fmla="*/ 0 h 459634"/>
                      <a:gd name="connsiteX3" fmla="*/ 0 w 830295"/>
                      <a:gd name="connsiteY3" fmla="*/ 44477 h 459634"/>
                      <a:gd name="connsiteX4" fmla="*/ 130934 w 830295"/>
                      <a:gd name="connsiteY4" fmla="*/ 346956 h 459634"/>
                      <a:gd name="connsiteX5" fmla="*/ 114572 w 830295"/>
                      <a:gd name="connsiteY5" fmla="*/ 360720 h 459634"/>
                      <a:gd name="connsiteX6" fmla="*/ 139652 w 830295"/>
                      <a:gd name="connsiteY6" fmla="*/ 384872 h 459634"/>
                      <a:gd name="connsiteX7" fmla="*/ 159148 w 830295"/>
                      <a:gd name="connsiteY7" fmla="*/ 396013 h 459634"/>
                      <a:gd name="connsiteX8" fmla="*/ 181854 w 830295"/>
                      <a:gd name="connsiteY8" fmla="*/ 387911 h 459634"/>
                      <a:gd name="connsiteX9" fmla="*/ 181846 w 830295"/>
                      <a:gd name="connsiteY9" fmla="*/ 387894 h 459634"/>
                      <a:gd name="connsiteX10" fmla="*/ 415139 w 830295"/>
                      <a:gd name="connsiteY10" fmla="*/ 459634 h 459634"/>
                      <a:gd name="connsiteX11" fmla="*/ 830295 w 830295"/>
                      <a:gd name="connsiteY11" fmla="*/ 44477 h 459634"/>
                      <a:gd name="connsiteX12" fmla="*/ 827897 w 830295"/>
                      <a:gd name="connsiteY12" fmla="*/ 0 h 45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30295" h="459634">
                        <a:moveTo>
                          <a:pt x="827897" y="0"/>
                        </a:moveTo>
                        <a:cubicBezTo>
                          <a:pt x="805695" y="208356"/>
                          <a:pt x="629398" y="370670"/>
                          <a:pt x="415147" y="370670"/>
                        </a:cubicBezTo>
                        <a:cubicBezTo>
                          <a:pt x="200896" y="370670"/>
                          <a:pt x="24600" y="208356"/>
                          <a:pt x="2399" y="0"/>
                        </a:cubicBezTo>
                        <a:cubicBezTo>
                          <a:pt x="843" y="14611"/>
                          <a:pt x="0" y="29445"/>
                          <a:pt x="0" y="44477"/>
                        </a:cubicBezTo>
                        <a:cubicBezTo>
                          <a:pt x="0" y="163770"/>
                          <a:pt x="50390" y="271232"/>
                          <a:pt x="130934" y="346956"/>
                        </a:cubicBezTo>
                        <a:lnTo>
                          <a:pt x="114572" y="360720"/>
                        </a:lnTo>
                        <a:lnTo>
                          <a:pt x="139652" y="384872"/>
                        </a:lnTo>
                        <a:lnTo>
                          <a:pt x="159148" y="396013"/>
                        </a:lnTo>
                        <a:lnTo>
                          <a:pt x="181854" y="387911"/>
                        </a:lnTo>
                        <a:lnTo>
                          <a:pt x="181846" y="387894"/>
                        </a:lnTo>
                        <a:cubicBezTo>
                          <a:pt x="248343" y="433157"/>
                          <a:pt x="328640" y="459634"/>
                          <a:pt x="415139" y="459634"/>
                        </a:cubicBezTo>
                        <a:cubicBezTo>
                          <a:pt x="644422" y="459634"/>
                          <a:pt x="830295" y="273761"/>
                          <a:pt x="830295" y="44477"/>
                        </a:cubicBezTo>
                        <a:cubicBezTo>
                          <a:pt x="830295" y="29445"/>
                          <a:pt x="829460" y="14619"/>
                          <a:pt x="827897" y="0"/>
                        </a:cubicBezTo>
                        <a:close/>
                      </a:path>
                    </a:pathLst>
                  </a:custGeom>
                  <a:solidFill>
                    <a:srgbClr val="EBE7F2"/>
                  </a:solidFill>
                  <a:ln w="435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125" name="Овал 124"/>
                  <p:cNvSpPr/>
                  <p:nvPr/>
                </p:nvSpPr>
                <p:spPr>
                  <a:xfrm>
                    <a:off x="3960596" y="2967178"/>
                    <a:ext cx="486485" cy="486485"/>
                  </a:xfrm>
                  <a:prstGeom prst="ellipse">
                    <a:avLst/>
                  </a:prstGeom>
                  <a:noFill/>
                  <a:ln w="12700">
                    <a:solidFill>
                      <a:srgbClr val="025C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pic>
              <p:nvPicPr>
                <p:cNvPr id="123" name="Рисунок 122" descr="Маркеры-галочки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6461" y="3258358"/>
                  <a:ext cx="264559" cy="264559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>
                <a:latin typeface="TT Norms Bold" panose="02000803040000020004" pitchFamily="2" charset="-52"/>
              </a:rPr>
              <a:t>Принципы наблюдателя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1548" y="1223085"/>
            <a:ext cx="87308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dirty="0">
                <a:solidFill>
                  <a:prstClr val="black"/>
                </a:solidFill>
                <a:latin typeface="TT Norms Light" panose="02000503020000020003" pitchFamily="2" charset="-52"/>
                <a:cs typeface="Calibri" panose="020F0502020204030204" charset="0"/>
              </a:rPr>
              <a:t>Наблюдатель должен исходить из приоритета защиты волеизъявления граждан, необходимости защиты их избирательных прав, содействия гласности, открытости и прозрачности избирательного процесса. </a:t>
            </a:r>
          </a:p>
        </p:txBody>
      </p:sp>
      <p:sp>
        <p:nvSpPr>
          <p:cNvPr id="6" name="Rectangle 2, chunk 1"/>
          <p:cNvSpPr txBox="1"/>
          <p:nvPr/>
        </p:nvSpPr>
        <p:spPr>
          <a:xfrm>
            <a:off x="523087" y="4790363"/>
            <a:ext cx="2206170" cy="44063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561975" marR="37465" lvl="0" indent="-342900" algn="just" fontAlgn="auto">
              <a:lnSpc>
                <a:spcPct val="126000"/>
              </a:lnSpc>
              <a:spcBef>
                <a:spcPts val="0"/>
              </a:spcBef>
              <a:spcAft>
                <a:spcPts val="25"/>
              </a:spcAft>
              <a:buClrTx/>
              <a:buSzTx/>
              <a:buFont typeface="+mj-lt"/>
              <a:buAutoNum type="arabicPeriod"/>
              <a:defRPr kumimoji="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Times New Roman" panose="02020603050405020304" charset="0"/>
              </a:defRPr>
            </a:lvl1pPr>
          </a:lstStyle>
          <a:p>
            <a:pPr marL="0" marR="37465" lvl="0" indent="0" algn="ctr" fontAlgn="auto">
              <a:lnSpc>
                <a:spcPct val="126000"/>
              </a:lnSpc>
              <a:spcBef>
                <a:spcPts val="0"/>
              </a:spcBef>
              <a:spcAft>
                <a:spcPts val="25"/>
              </a:spcAft>
              <a:buClrTx/>
              <a:buSzTx/>
              <a:buNone/>
              <a:defRPr/>
            </a:pPr>
            <a:r>
              <a:rPr lang="ru-RU" sz="2000" dirty="0">
                <a:solidFill>
                  <a:srgbClr val="025CFA"/>
                </a:solidFill>
                <a:latin typeface="+mj-lt"/>
                <a:ea typeface="+mn-ea"/>
                <a:cs typeface="Calibri" panose="020F0502020204030204" charset="0"/>
              </a:rPr>
              <a:t>Объективность</a:t>
            </a:r>
          </a:p>
        </p:txBody>
      </p:sp>
      <p:sp>
        <p:nvSpPr>
          <p:cNvPr id="10" name="Rectangle 2, chunk 1"/>
          <p:cNvSpPr txBox="1"/>
          <p:nvPr/>
        </p:nvSpPr>
        <p:spPr>
          <a:xfrm>
            <a:off x="4610947" y="4790363"/>
            <a:ext cx="2206170" cy="44063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561975" marR="37465" lvl="0" indent="-342900" algn="just" fontAlgn="auto">
              <a:lnSpc>
                <a:spcPct val="126000"/>
              </a:lnSpc>
              <a:spcBef>
                <a:spcPts val="0"/>
              </a:spcBef>
              <a:spcAft>
                <a:spcPts val="25"/>
              </a:spcAft>
              <a:buClrTx/>
              <a:buSzTx/>
              <a:buFont typeface="+mj-lt"/>
              <a:buAutoNum type="arabicPeriod"/>
              <a:defRPr kumimoji="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Times New Roman" panose="02020603050405020304" charset="0"/>
              </a:defRPr>
            </a:lvl1pPr>
          </a:lstStyle>
          <a:p>
            <a:pPr marL="0" marR="37465" lvl="0" indent="0" algn="ctr" fontAlgn="auto">
              <a:lnSpc>
                <a:spcPct val="126000"/>
              </a:lnSpc>
              <a:spcBef>
                <a:spcPts val="0"/>
              </a:spcBef>
              <a:spcAft>
                <a:spcPts val="25"/>
              </a:spcAft>
              <a:buClrTx/>
              <a:buSzTx/>
              <a:buNone/>
              <a:defRPr/>
            </a:pPr>
            <a:r>
              <a:rPr lang="ru-RU" sz="2000" dirty="0">
                <a:solidFill>
                  <a:srgbClr val="025CFA"/>
                </a:solidFill>
                <a:latin typeface="+mj-lt"/>
                <a:ea typeface="+mn-ea"/>
                <a:cs typeface="Calibri" panose="020F0502020204030204" charset="0"/>
              </a:rPr>
              <a:t>Непредвзятость</a:t>
            </a:r>
          </a:p>
        </p:txBody>
      </p:sp>
      <p:sp>
        <p:nvSpPr>
          <p:cNvPr id="12" name="Rectangle 2, chunk 1"/>
          <p:cNvSpPr txBox="1"/>
          <p:nvPr/>
        </p:nvSpPr>
        <p:spPr>
          <a:xfrm>
            <a:off x="8698806" y="4790363"/>
            <a:ext cx="2624182" cy="44063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561975" marR="37465" lvl="0" indent="-342900" algn="just" fontAlgn="auto">
              <a:lnSpc>
                <a:spcPct val="126000"/>
              </a:lnSpc>
              <a:spcBef>
                <a:spcPts val="0"/>
              </a:spcBef>
              <a:spcAft>
                <a:spcPts val="25"/>
              </a:spcAft>
              <a:buClrTx/>
              <a:buSzTx/>
              <a:buFont typeface="+mj-lt"/>
              <a:buAutoNum type="arabicPeriod"/>
              <a:defRPr kumimoji="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Times New Roman" panose="02020603050405020304" charset="0"/>
              </a:defRPr>
            </a:lvl1pPr>
          </a:lstStyle>
          <a:p>
            <a:pPr marL="0" marR="37465" lvl="0" indent="0" algn="ctr" fontAlgn="auto">
              <a:lnSpc>
                <a:spcPct val="126000"/>
              </a:lnSpc>
              <a:spcBef>
                <a:spcPts val="0"/>
              </a:spcBef>
              <a:spcAft>
                <a:spcPts val="25"/>
              </a:spcAft>
              <a:buClrTx/>
              <a:buSzTx/>
              <a:buNone/>
              <a:defRPr/>
            </a:pPr>
            <a:r>
              <a:rPr lang="ru-RU" sz="2000" dirty="0">
                <a:solidFill>
                  <a:srgbClr val="025CFA"/>
                </a:solidFill>
                <a:latin typeface="+mj-lt"/>
                <a:ea typeface="+mn-ea"/>
                <a:cs typeface="Calibri" panose="020F0502020204030204" charset="0"/>
              </a:rPr>
              <a:t>Беспристрастность</a:t>
            </a:r>
          </a:p>
        </p:txBody>
      </p:sp>
      <p:grpSp>
        <p:nvGrpSpPr>
          <p:cNvPr id="83" name="Группа 82"/>
          <p:cNvGrpSpPr/>
          <p:nvPr/>
        </p:nvGrpSpPr>
        <p:grpSpPr>
          <a:xfrm>
            <a:off x="9543609" y="3206928"/>
            <a:ext cx="1010738" cy="1132733"/>
            <a:chOff x="8915119" y="3178288"/>
            <a:chExt cx="1226667" cy="1374724"/>
          </a:xfrm>
        </p:grpSpPr>
        <p:grpSp>
          <p:nvGrpSpPr>
            <p:cNvPr id="84" name="Рисунок 6"/>
            <p:cNvGrpSpPr/>
            <p:nvPr/>
          </p:nvGrpSpPr>
          <p:grpSpPr>
            <a:xfrm>
              <a:off x="8930927" y="3378864"/>
              <a:ext cx="1195052" cy="1174148"/>
              <a:chOff x="8930927" y="3378864"/>
              <a:chExt cx="1195052" cy="1174148"/>
            </a:xfrm>
            <a:solidFill>
              <a:srgbClr val="EBE7F2"/>
            </a:solidFill>
          </p:grpSpPr>
          <p:sp>
            <p:nvSpPr>
              <p:cNvPr id="89" name="Полилиния: фигура 88"/>
              <p:cNvSpPr/>
              <p:nvPr/>
            </p:nvSpPr>
            <p:spPr>
              <a:xfrm>
                <a:off x="9430358" y="3378864"/>
                <a:ext cx="167090" cy="184785"/>
              </a:xfrm>
              <a:custGeom>
                <a:avLst/>
                <a:gdLst>
                  <a:gd name="connsiteX0" fmla="*/ 0 w 167090"/>
                  <a:gd name="connsiteY0" fmla="*/ 167636 h 184785"/>
                  <a:gd name="connsiteX1" fmla="*/ 29219 w 167090"/>
                  <a:gd name="connsiteY1" fmla="*/ 179738 h 184785"/>
                  <a:gd name="connsiteX2" fmla="*/ 162078 w 167090"/>
                  <a:gd name="connsiteY2" fmla="*/ 46879 h 184785"/>
                  <a:gd name="connsiteX3" fmla="*/ 162078 w 167090"/>
                  <a:gd name="connsiteY3" fmla="*/ 22674 h 184785"/>
                  <a:gd name="connsiteX4" fmla="*/ 139404 w 167090"/>
                  <a:gd name="connsiteY4" fmla="*/ 0 h 184785"/>
                  <a:gd name="connsiteX5" fmla="*/ 29219 w 167090"/>
                  <a:gd name="connsiteY5" fmla="*/ 110185 h 184785"/>
                  <a:gd name="connsiteX6" fmla="*/ 0 w 167090"/>
                  <a:gd name="connsiteY6" fmla="*/ 98083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090" h="184785">
                    <a:moveTo>
                      <a:pt x="0" y="167636"/>
                    </a:moveTo>
                    <a:cubicBezTo>
                      <a:pt x="0" y="182887"/>
                      <a:pt x="18438" y="190519"/>
                      <a:pt x="29219" y="179738"/>
                    </a:cubicBezTo>
                    <a:lnTo>
                      <a:pt x="162078" y="46879"/>
                    </a:lnTo>
                    <a:cubicBezTo>
                      <a:pt x="168762" y="40195"/>
                      <a:pt x="168762" y="29358"/>
                      <a:pt x="162078" y="22674"/>
                    </a:cubicBezTo>
                    <a:lnTo>
                      <a:pt x="139404" y="0"/>
                    </a:lnTo>
                    <a:lnTo>
                      <a:pt x="29219" y="110185"/>
                    </a:lnTo>
                    <a:cubicBezTo>
                      <a:pt x="18438" y="120966"/>
                      <a:pt x="0" y="113334"/>
                      <a:pt x="0" y="98083"/>
                    </a:cubicBezTo>
                    <a:close/>
                  </a:path>
                </a:pathLst>
              </a:custGeom>
              <a:solidFill>
                <a:srgbClr val="EBE7F2"/>
              </a:solidFill>
              <a:ln w="6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0" name="Полилиния: фигура 89"/>
              <p:cNvSpPr/>
              <p:nvPr/>
            </p:nvSpPr>
            <p:spPr>
              <a:xfrm>
                <a:off x="9148433" y="4190911"/>
                <a:ext cx="84670" cy="61826"/>
              </a:xfrm>
              <a:custGeom>
                <a:avLst/>
                <a:gdLst>
                  <a:gd name="connsiteX0" fmla="*/ 42990 w 84670"/>
                  <a:gd name="connsiteY0" fmla="*/ 61827 h 61826"/>
                  <a:gd name="connsiteX1" fmla="*/ 76110 w 84670"/>
                  <a:gd name="connsiteY1" fmla="*/ 42706 h 61826"/>
                  <a:gd name="connsiteX2" fmla="*/ 71981 w 84670"/>
                  <a:gd name="connsiteY2" fmla="*/ 11356 h 61826"/>
                  <a:gd name="connsiteX3" fmla="*/ 29611 w 84670"/>
                  <a:gd name="connsiteY3" fmla="*/ 0 h 61826"/>
                  <a:gd name="connsiteX4" fmla="*/ 0 w 84670"/>
                  <a:gd name="connsiteY4" fmla="*/ 17097 h 61826"/>
                  <a:gd name="connsiteX5" fmla="*/ 42990 w 84670"/>
                  <a:gd name="connsiteY5" fmla="*/ 61827 h 6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670" h="61826">
                    <a:moveTo>
                      <a:pt x="42990" y="61827"/>
                    </a:moveTo>
                    <a:lnTo>
                      <a:pt x="76110" y="42706"/>
                    </a:lnTo>
                    <a:cubicBezTo>
                      <a:pt x="89313" y="35080"/>
                      <a:pt x="86708" y="15302"/>
                      <a:pt x="71981" y="11356"/>
                    </a:cubicBezTo>
                    <a:lnTo>
                      <a:pt x="29611" y="0"/>
                    </a:lnTo>
                    <a:lnTo>
                      <a:pt x="0" y="17097"/>
                    </a:lnTo>
                    <a:cubicBezTo>
                      <a:pt x="13398" y="32873"/>
                      <a:pt x="27758" y="47815"/>
                      <a:pt x="42990" y="61827"/>
                    </a:cubicBezTo>
                    <a:close/>
                  </a:path>
                </a:pathLst>
              </a:custGeom>
              <a:solidFill>
                <a:srgbClr val="EBE7F2"/>
              </a:solidFill>
              <a:ln w="6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1" name="Полилиния: фигура 90"/>
              <p:cNvSpPr/>
              <p:nvPr/>
            </p:nvSpPr>
            <p:spPr>
              <a:xfrm>
                <a:off x="9030047" y="3397232"/>
                <a:ext cx="400310" cy="523401"/>
              </a:xfrm>
              <a:custGeom>
                <a:avLst/>
                <a:gdLst>
                  <a:gd name="connsiteX0" fmla="*/ 400311 w 400310"/>
                  <a:gd name="connsiteY0" fmla="*/ 69553 h 523401"/>
                  <a:gd name="connsiteX1" fmla="*/ 400311 w 400310"/>
                  <a:gd name="connsiteY1" fmla="*/ 0 h 523401"/>
                  <a:gd name="connsiteX2" fmla="*/ 0 w 400310"/>
                  <a:gd name="connsiteY2" fmla="*/ 488700 h 523401"/>
                  <a:gd name="connsiteX3" fmla="*/ 1208 w 400310"/>
                  <a:gd name="connsiteY3" fmla="*/ 523401 h 523401"/>
                  <a:gd name="connsiteX4" fmla="*/ 400311 w 400310"/>
                  <a:gd name="connsiteY4" fmla="*/ 69553 h 523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310" h="523401">
                    <a:moveTo>
                      <a:pt x="400311" y="69553"/>
                    </a:moveTo>
                    <a:lnTo>
                      <a:pt x="400311" y="0"/>
                    </a:lnTo>
                    <a:cubicBezTo>
                      <a:pt x="172303" y="45690"/>
                      <a:pt x="0" y="247445"/>
                      <a:pt x="0" y="488700"/>
                    </a:cubicBezTo>
                    <a:cubicBezTo>
                      <a:pt x="0" y="500367"/>
                      <a:pt x="411" y="511938"/>
                      <a:pt x="1208" y="523401"/>
                    </a:cubicBezTo>
                    <a:cubicBezTo>
                      <a:pt x="16864" y="297777"/>
                      <a:pt x="183374" y="113030"/>
                      <a:pt x="400311" y="69553"/>
                    </a:cubicBezTo>
                    <a:close/>
                  </a:path>
                </a:pathLst>
              </a:custGeom>
              <a:solidFill>
                <a:srgbClr val="EBE7F2"/>
              </a:solidFill>
              <a:ln w="6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2" name="Полилиния: фигура 91"/>
              <p:cNvSpPr/>
              <p:nvPr/>
            </p:nvSpPr>
            <p:spPr>
              <a:xfrm>
                <a:off x="9646087" y="3398901"/>
                <a:ext cx="380778" cy="521750"/>
              </a:xfrm>
              <a:custGeom>
                <a:avLst/>
                <a:gdLst>
                  <a:gd name="connsiteX0" fmla="*/ 34536 w 380778"/>
                  <a:gd name="connsiteY0" fmla="*/ 82060 h 521750"/>
                  <a:gd name="connsiteX1" fmla="*/ 379571 w 380778"/>
                  <a:gd name="connsiteY1" fmla="*/ 521751 h 521750"/>
                  <a:gd name="connsiteX2" fmla="*/ 380779 w 380778"/>
                  <a:gd name="connsiteY2" fmla="*/ 487038 h 521750"/>
                  <a:gd name="connsiteX3" fmla="*/ 34543 w 380778"/>
                  <a:gd name="connsiteY3" fmla="*/ 12507 h 521750"/>
                  <a:gd name="connsiteX4" fmla="*/ 14233 w 380778"/>
                  <a:gd name="connsiteY4" fmla="*/ 0 h 521750"/>
                  <a:gd name="connsiteX5" fmla="*/ 0 w 380778"/>
                  <a:gd name="connsiteY5" fmla="*/ 34846 h 521750"/>
                  <a:gd name="connsiteX6" fmla="*/ 34536 w 380778"/>
                  <a:gd name="connsiteY6" fmla="*/ 82060 h 52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0778" h="521750">
                    <a:moveTo>
                      <a:pt x="34536" y="82060"/>
                    </a:moveTo>
                    <a:cubicBezTo>
                      <a:pt x="224556" y="143128"/>
                      <a:pt x="365237" y="315285"/>
                      <a:pt x="379571" y="521751"/>
                    </a:cubicBezTo>
                    <a:cubicBezTo>
                      <a:pt x="380368" y="510281"/>
                      <a:pt x="380779" y="498703"/>
                      <a:pt x="380779" y="487038"/>
                    </a:cubicBezTo>
                    <a:cubicBezTo>
                      <a:pt x="380779" y="265276"/>
                      <a:pt x="235153" y="76983"/>
                      <a:pt x="34543" y="12507"/>
                    </a:cubicBezTo>
                    <a:cubicBezTo>
                      <a:pt x="26671" y="9978"/>
                      <a:pt x="19766" y="5621"/>
                      <a:pt x="14233" y="0"/>
                    </a:cubicBezTo>
                    <a:cubicBezTo>
                      <a:pt x="5520" y="8878"/>
                      <a:pt x="0" y="21081"/>
                      <a:pt x="0" y="34846"/>
                    </a:cubicBezTo>
                    <a:cubicBezTo>
                      <a:pt x="-6" y="56433"/>
                      <a:pt x="13986" y="75459"/>
                      <a:pt x="34536" y="82060"/>
                    </a:cubicBezTo>
                    <a:close/>
                  </a:path>
                </a:pathLst>
              </a:custGeom>
              <a:solidFill>
                <a:srgbClr val="EBE7F2"/>
              </a:solidFill>
              <a:ln w="6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3" name="Полилиния: фигура 92"/>
              <p:cNvSpPr/>
              <p:nvPr/>
            </p:nvSpPr>
            <p:spPr>
              <a:xfrm>
                <a:off x="10062629" y="3920652"/>
                <a:ext cx="63350" cy="246648"/>
              </a:xfrm>
              <a:custGeom>
                <a:avLst/>
                <a:gdLst>
                  <a:gd name="connsiteX0" fmla="*/ 0 w 63350"/>
                  <a:gd name="connsiteY0" fmla="*/ 232548 h 246648"/>
                  <a:gd name="connsiteX1" fmla="*/ 24426 w 63350"/>
                  <a:gd name="connsiteY1" fmla="*/ 246649 h 246648"/>
                  <a:gd name="connsiteX2" fmla="*/ 63350 w 63350"/>
                  <a:gd name="connsiteY2" fmla="*/ 34834 h 246648"/>
                  <a:gd name="connsiteX3" fmla="*/ 62345 w 63350"/>
                  <a:gd name="connsiteY3" fmla="*/ 0 h 246648"/>
                  <a:gd name="connsiteX4" fmla="*/ 0 w 63350"/>
                  <a:gd name="connsiteY4" fmla="*/ 232548 h 246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350" h="246648">
                    <a:moveTo>
                      <a:pt x="0" y="232548"/>
                    </a:moveTo>
                    <a:lnTo>
                      <a:pt x="24426" y="246649"/>
                    </a:lnTo>
                    <a:cubicBezTo>
                      <a:pt x="49535" y="180788"/>
                      <a:pt x="63350" y="109407"/>
                      <a:pt x="63350" y="34834"/>
                    </a:cubicBezTo>
                    <a:cubicBezTo>
                      <a:pt x="63350" y="23142"/>
                      <a:pt x="63009" y="11527"/>
                      <a:pt x="62345" y="0"/>
                    </a:cubicBezTo>
                    <a:cubicBezTo>
                      <a:pt x="57527" y="83198"/>
                      <a:pt x="35535" y="161838"/>
                      <a:pt x="0" y="232548"/>
                    </a:cubicBezTo>
                    <a:close/>
                  </a:path>
                </a:pathLst>
              </a:custGeom>
              <a:solidFill>
                <a:srgbClr val="EBE7F2"/>
              </a:solidFill>
              <a:ln w="6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4" name="Полилиния: фигура 93"/>
              <p:cNvSpPr/>
              <p:nvPr/>
            </p:nvSpPr>
            <p:spPr>
              <a:xfrm>
                <a:off x="9861594" y="4119575"/>
                <a:ext cx="264384" cy="215393"/>
              </a:xfrm>
              <a:custGeom>
                <a:avLst/>
                <a:gdLst>
                  <a:gd name="connsiteX0" fmla="*/ 255824 w 264384"/>
                  <a:gd name="connsiteY0" fmla="*/ 134813 h 215393"/>
                  <a:gd name="connsiteX1" fmla="*/ 209324 w 264384"/>
                  <a:gd name="connsiteY1" fmla="*/ 107966 h 215393"/>
                  <a:gd name="connsiteX2" fmla="*/ 70205 w 264384"/>
                  <a:gd name="connsiteY2" fmla="*/ 145246 h 215393"/>
                  <a:gd name="connsiteX3" fmla="*/ 49244 w 264384"/>
                  <a:gd name="connsiteY3" fmla="*/ 133144 h 215393"/>
                  <a:gd name="connsiteX4" fmla="*/ 13570 w 264384"/>
                  <a:gd name="connsiteY4" fmla="*/ 0 h 215393"/>
                  <a:gd name="connsiteX5" fmla="*/ 614 w 264384"/>
                  <a:gd name="connsiteY5" fmla="*/ 21207 h 215393"/>
                  <a:gd name="connsiteX6" fmla="*/ 49244 w 264384"/>
                  <a:gd name="connsiteY6" fmla="*/ 202704 h 215393"/>
                  <a:gd name="connsiteX7" fmla="*/ 70205 w 264384"/>
                  <a:gd name="connsiteY7" fmla="*/ 214806 h 215393"/>
                  <a:gd name="connsiteX8" fmla="*/ 251695 w 264384"/>
                  <a:gd name="connsiteY8" fmla="*/ 166176 h 215393"/>
                  <a:gd name="connsiteX9" fmla="*/ 255824 w 264384"/>
                  <a:gd name="connsiteY9" fmla="*/ 134813 h 21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384" h="215393">
                    <a:moveTo>
                      <a:pt x="255824" y="134813"/>
                    </a:moveTo>
                    <a:lnTo>
                      <a:pt x="209324" y="107966"/>
                    </a:lnTo>
                    <a:lnTo>
                      <a:pt x="70205" y="145246"/>
                    </a:lnTo>
                    <a:cubicBezTo>
                      <a:pt x="61075" y="147693"/>
                      <a:pt x="51691" y="142274"/>
                      <a:pt x="49244" y="133144"/>
                    </a:cubicBezTo>
                    <a:lnTo>
                      <a:pt x="13570" y="0"/>
                    </a:lnTo>
                    <a:cubicBezTo>
                      <a:pt x="4705" y="1954"/>
                      <a:pt x="-2130" y="10952"/>
                      <a:pt x="614" y="21207"/>
                    </a:cubicBezTo>
                    <a:lnTo>
                      <a:pt x="49244" y="202704"/>
                    </a:lnTo>
                    <a:cubicBezTo>
                      <a:pt x="51691" y="211834"/>
                      <a:pt x="61075" y="217253"/>
                      <a:pt x="70205" y="214806"/>
                    </a:cubicBezTo>
                    <a:lnTo>
                      <a:pt x="251695" y="166176"/>
                    </a:lnTo>
                    <a:cubicBezTo>
                      <a:pt x="266421" y="162224"/>
                      <a:pt x="269026" y="142439"/>
                      <a:pt x="255824" y="134813"/>
                    </a:cubicBezTo>
                    <a:close/>
                  </a:path>
                </a:pathLst>
              </a:custGeom>
              <a:solidFill>
                <a:srgbClr val="EBE7F2"/>
              </a:solidFill>
              <a:ln w="6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5" name="Полилиния: фигура 94"/>
              <p:cNvSpPr/>
              <p:nvPr/>
            </p:nvSpPr>
            <p:spPr>
              <a:xfrm>
                <a:off x="8968718" y="4258163"/>
                <a:ext cx="916835" cy="294849"/>
              </a:xfrm>
              <a:custGeom>
                <a:avLst/>
                <a:gdLst>
                  <a:gd name="connsiteX0" fmla="*/ 895070 w 916835"/>
                  <a:gd name="connsiteY0" fmla="*/ 121959 h 294849"/>
                  <a:gd name="connsiteX1" fmla="*/ 559735 w 916835"/>
                  <a:gd name="connsiteY1" fmla="*/ 225296 h 294849"/>
                  <a:gd name="connsiteX2" fmla="*/ 92830 w 916835"/>
                  <a:gd name="connsiteY2" fmla="*/ 0 h 294849"/>
                  <a:gd name="connsiteX3" fmla="*/ 25704 w 916835"/>
                  <a:gd name="connsiteY3" fmla="*/ 38754 h 294849"/>
                  <a:gd name="connsiteX4" fmla="*/ 13571 w 916835"/>
                  <a:gd name="connsiteY4" fmla="*/ 40708 h 294849"/>
                  <a:gd name="connsiteX5" fmla="*/ 615 w 916835"/>
                  <a:gd name="connsiteY5" fmla="*/ 89054 h 294849"/>
                  <a:gd name="connsiteX6" fmla="*/ 25704 w 916835"/>
                  <a:gd name="connsiteY6" fmla="*/ 108307 h 294849"/>
                  <a:gd name="connsiteX7" fmla="*/ 92830 w 916835"/>
                  <a:gd name="connsiteY7" fmla="*/ 69553 h 294849"/>
                  <a:gd name="connsiteX8" fmla="*/ 559735 w 916835"/>
                  <a:gd name="connsiteY8" fmla="*/ 294849 h 294849"/>
                  <a:gd name="connsiteX9" fmla="*/ 895070 w 916835"/>
                  <a:gd name="connsiteY9" fmla="*/ 191512 h 294849"/>
                  <a:gd name="connsiteX10" fmla="*/ 902658 w 916835"/>
                  <a:gd name="connsiteY10" fmla="*/ 115648 h 294849"/>
                  <a:gd name="connsiteX11" fmla="*/ 895070 w 916835"/>
                  <a:gd name="connsiteY11" fmla="*/ 121959 h 294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16835" h="294849">
                    <a:moveTo>
                      <a:pt x="895070" y="121959"/>
                    </a:moveTo>
                    <a:cubicBezTo>
                      <a:pt x="799403" y="187124"/>
                      <a:pt x="683963" y="225296"/>
                      <a:pt x="559735" y="225296"/>
                    </a:cubicBezTo>
                    <a:cubicBezTo>
                      <a:pt x="370923" y="225296"/>
                      <a:pt x="202401" y="137172"/>
                      <a:pt x="92830" y="0"/>
                    </a:cubicBezTo>
                    <a:lnTo>
                      <a:pt x="25704" y="38754"/>
                    </a:lnTo>
                    <a:cubicBezTo>
                      <a:pt x="21689" y="41068"/>
                      <a:pt x="17440" y="41555"/>
                      <a:pt x="13571" y="40708"/>
                    </a:cubicBezTo>
                    <a:lnTo>
                      <a:pt x="615" y="89054"/>
                    </a:lnTo>
                    <a:cubicBezTo>
                      <a:pt x="-3331" y="103780"/>
                      <a:pt x="12502" y="115926"/>
                      <a:pt x="25704" y="108307"/>
                    </a:cubicBezTo>
                    <a:lnTo>
                      <a:pt x="92830" y="69553"/>
                    </a:lnTo>
                    <a:cubicBezTo>
                      <a:pt x="202401" y="206725"/>
                      <a:pt x="370923" y="294849"/>
                      <a:pt x="559735" y="294849"/>
                    </a:cubicBezTo>
                    <a:cubicBezTo>
                      <a:pt x="683963" y="294849"/>
                      <a:pt x="799403" y="256677"/>
                      <a:pt x="895070" y="191512"/>
                    </a:cubicBezTo>
                    <a:cubicBezTo>
                      <a:pt x="921494" y="173516"/>
                      <a:pt x="923657" y="136830"/>
                      <a:pt x="902658" y="115648"/>
                    </a:cubicBezTo>
                    <a:cubicBezTo>
                      <a:pt x="900400" y="117931"/>
                      <a:pt x="897871" y="120055"/>
                      <a:pt x="895070" y="121959"/>
                    </a:cubicBezTo>
                    <a:close/>
                  </a:path>
                </a:pathLst>
              </a:custGeom>
              <a:solidFill>
                <a:srgbClr val="EBE7F2"/>
              </a:solidFill>
              <a:ln w="6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6" name="Полилиния: фигура 95"/>
              <p:cNvSpPr/>
              <p:nvPr/>
            </p:nvSpPr>
            <p:spPr>
              <a:xfrm>
                <a:off x="8930927" y="3920627"/>
                <a:ext cx="107812" cy="181431"/>
              </a:xfrm>
              <a:custGeom>
                <a:avLst/>
                <a:gdLst>
                  <a:gd name="connsiteX0" fmla="*/ 83015 w 107812"/>
                  <a:gd name="connsiteY0" fmla="*/ 174737 h 181431"/>
                  <a:gd name="connsiteX1" fmla="*/ 89427 w 107812"/>
                  <a:gd name="connsiteY1" fmla="*/ 170336 h 181431"/>
                  <a:gd name="connsiteX2" fmla="*/ 94807 w 107812"/>
                  <a:gd name="connsiteY2" fmla="*/ 165284 h 181431"/>
                  <a:gd name="connsiteX3" fmla="*/ 107036 w 107812"/>
                  <a:gd name="connsiteY3" fmla="*/ 123381 h 181431"/>
                  <a:gd name="connsiteX4" fmla="*/ 101750 w 107812"/>
                  <a:gd name="connsiteY4" fmla="*/ 86044 h 181431"/>
                  <a:gd name="connsiteX5" fmla="*/ 83015 w 107812"/>
                  <a:gd name="connsiteY5" fmla="*/ 105184 h 181431"/>
                  <a:gd name="connsiteX6" fmla="*/ 9560 w 107812"/>
                  <a:gd name="connsiteY6" fmla="*/ 71754 h 181431"/>
                  <a:gd name="connsiteX7" fmla="*/ 1005 w 107812"/>
                  <a:gd name="connsiteY7" fmla="*/ 0 h 181431"/>
                  <a:gd name="connsiteX8" fmla="*/ 0 w 107812"/>
                  <a:gd name="connsiteY8" fmla="*/ 34859 h 181431"/>
                  <a:gd name="connsiteX9" fmla="*/ 9560 w 107812"/>
                  <a:gd name="connsiteY9" fmla="*/ 141307 h 181431"/>
                  <a:gd name="connsiteX10" fmla="*/ 83015 w 107812"/>
                  <a:gd name="connsiteY10" fmla="*/ 174737 h 181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812" h="181431">
                    <a:moveTo>
                      <a:pt x="83015" y="174737"/>
                    </a:moveTo>
                    <a:cubicBezTo>
                      <a:pt x="85291" y="173422"/>
                      <a:pt x="87429" y="171948"/>
                      <a:pt x="89427" y="170336"/>
                    </a:cubicBezTo>
                    <a:cubicBezTo>
                      <a:pt x="90843" y="168256"/>
                      <a:pt x="92689" y="166542"/>
                      <a:pt x="94807" y="165284"/>
                    </a:cubicBezTo>
                    <a:cubicBezTo>
                      <a:pt x="105007" y="154168"/>
                      <a:pt x="109812" y="138753"/>
                      <a:pt x="107036" y="123381"/>
                    </a:cubicBezTo>
                    <a:cubicBezTo>
                      <a:pt x="104817" y="111083"/>
                      <a:pt x="103046" y="98633"/>
                      <a:pt x="101750" y="86044"/>
                    </a:cubicBezTo>
                    <a:cubicBezTo>
                      <a:pt x="97476" y="93846"/>
                      <a:pt x="91077" y="100530"/>
                      <a:pt x="83015" y="105184"/>
                    </a:cubicBezTo>
                    <a:cubicBezTo>
                      <a:pt x="53550" y="122199"/>
                      <a:pt x="15631" y="105234"/>
                      <a:pt x="9560" y="71754"/>
                    </a:cubicBezTo>
                    <a:cubicBezTo>
                      <a:pt x="5305" y="48283"/>
                      <a:pt x="2422" y="24337"/>
                      <a:pt x="1005" y="0"/>
                    </a:cubicBezTo>
                    <a:cubicBezTo>
                      <a:pt x="335" y="11533"/>
                      <a:pt x="0" y="23155"/>
                      <a:pt x="0" y="34859"/>
                    </a:cubicBezTo>
                    <a:cubicBezTo>
                      <a:pt x="0" y="71191"/>
                      <a:pt x="3288" y="106758"/>
                      <a:pt x="9560" y="141307"/>
                    </a:cubicBezTo>
                    <a:cubicBezTo>
                      <a:pt x="15631" y="174787"/>
                      <a:pt x="53543" y="191752"/>
                      <a:pt x="83015" y="174737"/>
                    </a:cubicBezTo>
                    <a:close/>
                  </a:path>
                </a:pathLst>
              </a:custGeom>
              <a:solidFill>
                <a:srgbClr val="EBE7F2"/>
              </a:solidFill>
              <a:ln w="6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85" name="Полилиния: фигура 84"/>
            <p:cNvSpPr/>
            <p:nvPr/>
          </p:nvSpPr>
          <p:spPr>
            <a:xfrm>
              <a:off x="8915119" y="3178288"/>
              <a:ext cx="698131" cy="869988"/>
            </a:xfrm>
            <a:custGeom>
              <a:avLst/>
              <a:gdLst>
                <a:gd name="connsiteX0" fmla="*/ 73916 w 698131"/>
                <a:gd name="connsiteY0" fmla="*/ 869988 h 869988"/>
                <a:gd name="connsiteX1" fmla="*/ 106726 w 698131"/>
                <a:gd name="connsiteY1" fmla="*/ 861212 h 869988"/>
                <a:gd name="connsiteX2" fmla="*/ 138398 w 698131"/>
                <a:gd name="connsiteY2" fmla="*/ 793359 h 869988"/>
                <a:gd name="connsiteX3" fmla="*/ 130735 w 698131"/>
                <a:gd name="connsiteY3" fmla="*/ 707651 h 869988"/>
                <a:gd name="connsiteX4" fmla="*/ 499431 w 698131"/>
                <a:gd name="connsiteY4" fmla="*/ 238634 h 869988"/>
                <a:gd name="connsiteX5" fmla="*/ 499431 w 698131"/>
                <a:gd name="connsiteY5" fmla="*/ 298658 h 869988"/>
                <a:gd name="connsiteX6" fmla="*/ 519753 w 698131"/>
                <a:gd name="connsiteY6" fmla="*/ 329078 h 869988"/>
                <a:gd name="connsiteX7" fmla="*/ 555630 w 698131"/>
                <a:gd name="connsiteY7" fmla="*/ 321940 h 869988"/>
                <a:gd name="connsiteX8" fmla="*/ 688489 w 698131"/>
                <a:gd name="connsiteY8" fmla="*/ 189080 h 869988"/>
                <a:gd name="connsiteX9" fmla="*/ 698132 w 698131"/>
                <a:gd name="connsiteY9" fmla="*/ 165799 h 869988"/>
                <a:gd name="connsiteX10" fmla="*/ 688489 w 698131"/>
                <a:gd name="connsiteY10" fmla="*/ 142517 h 869988"/>
                <a:gd name="connsiteX11" fmla="*/ 555630 w 698131"/>
                <a:gd name="connsiteY11" fmla="*/ 9658 h 869988"/>
                <a:gd name="connsiteX12" fmla="*/ 519753 w 698131"/>
                <a:gd name="connsiteY12" fmla="*/ 2519 h 869988"/>
                <a:gd name="connsiteX13" fmla="*/ 499431 w 698131"/>
                <a:gd name="connsiteY13" fmla="*/ 32939 h 869988"/>
                <a:gd name="connsiteX14" fmla="*/ 499431 w 698131"/>
                <a:gd name="connsiteY14" fmla="*/ 105123 h 869988"/>
                <a:gd name="connsiteX15" fmla="*/ 147415 w 698131"/>
                <a:gd name="connsiteY15" fmla="*/ 309313 h 869988"/>
                <a:gd name="connsiteX16" fmla="*/ 0 w 698131"/>
                <a:gd name="connsiteY16" fmla="*/ 707651 h 869988"/>
                <a:gd name="connsiteX17" fmla="*/ 9813 w 698131"/>
                <a:gd name="connsiteY17" fmla="*/ 816919 h 869988"/>
                <a:gd name="connsiteX18" fmla="*/ 46266 w 698131"/>
                <a:gd name="connsiteY18" fmla="*/ 863899 h 869988"/>
                <a:gd name="connsiteX19" fmla="*/ 73916 w 698131"/>
                <a:gd name="connsiteY19" fmla="*/ 869988 h 869988"/>
                <a:gd name="connsiteX20" fmla="*/ 31615 w 698131"/>
                <a:gd name="connsiteY20" fmla="*/ 707651 h 869988"/>
                <a:gd name="connsiteX21" fmla="*/ 517824 w 698131"/>
                <a:gd name="connsiteY21" fmla="*/ 133969 h 869988"/>
                <a:gd name="connsiteX22" fmla="*/ 531046 w 698131"/>
                <a:gd name="connsiteY22" fmla="*/ 118376 h 869988"/>
                <a:gd name="connsiteX23" fmla="*/ 531046 w 698131"/>
                <a:gd name="connsiteY23" fmla="*/ 32933 h 869988"/>
                <a:gd name="connsiteX24" fmla="*/ 531849 w 698131"/>
                <a:gd name="connsiteY24" fmla="*/ 31725 h 869988"/>
                <a:gd name="connsiteX25" fmla="*/ 532450 w 698131"/>
                <a:gd name="connsiteY25" fmla="*/ 31586 h 869988"/>
                <a:gd name="connsiteX26" fmla="*/ 533271 w 698131"/>
                <a:gd name="connsiteY26" fmla="*/ 32003 h 869988"/>
                <a:gd name="connsiteX27" fmla="*/ 666131 w 698131"/>
                <a:gd name="connsiteY27" fmla="*/ 164863 h 869988"/>
                <a:gd name="connsiteX28" fmla="*/ 666131 w 698131"/>
                <a:gd name="connsiteY28" fmla="*/ 166716 h 869988"/>
                <a:gd name="connsiteX29" fmla="*/ 533271 w 698131"/>
                <a:gd name="connsiteY29" fmla="*/ 299575 h 869988"/>
                <a:gd name="connsiteX30" fmla="*/ 531843 w 698131"/>
                <a:gd name="connsiteY30" fmla="*/ 299853 h 869988"/>
                <a:gd name="connsiteX31" fmla="*/ 531039 w 698131"/>
                <a:gd name="connsiteY31" fmla="*/ 298646 h 869988"/>
                <a:gd name="connsiteX32" fmla="*/ 531039 w 698131"/>
                <a:gd name="connsiteY32" fmla="*/ 218944 h 869988"/>
                <a:gd name="connsiteX33" fmla="*/ 525248 w 698131"/>
                <a:gd name="connsiteY33" fmla="*/ 206721 h 869988"/>
                <a:gd name="connsiteX34" fmla="*/ 512121 w 698131"/>
                <a:gd name="connsiteY34" fmla="*/ 203446 h 869988"/>
                <a:gd name="connsiteX35" fmla="*/ 99107 w 698131"/>
                <a:gd name="connsiteY35" fmla="*/ 707644 h 869988"/>
                <a:gd name="connsiteX36" fmla="*/ 107276 w 698131"/>
                <a:gd name="connsiteY36" fmla="*/ 798974 h 869988"/>
                <a:gd name="connsiteX37" fmla="*/ 90906 w 698131"/>
                <a:gd name="connsiteY37" fmla="*/ 833833 h 869988"/>
                <a:gd name="connsiteX38" fmla="*/ 59544 w 698131"/>
                <a:gd name="connsiteY38" fmla="*/ 835211 h 869988"/>
                <a:gd name="connsiteX39" fmla="*/ 40910 w 698131"/>
                <a:gd name="connsiteY39" fmla="*/ 811272 h 869988"/>
                <a:gd name="connsiteX40" fmla="*/ 31615 w 698131"/>
                <a:gd name="connsiteY40" fmla="*/ 707651 h 869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98131" h="869988">
                  <a:moveTo>
                    <a:pt x="73916" y="869988"/>
                  </a:moveTo>
                  <a:cubicBezTo>
                    <a:pt x="85285" y="869988"/>
                    <a:pt x="96622" y="867048"/>
                    <a:pt x="106726" y="861212"/>
                  </a:cubicBezTo>
                  <a:cubicBezTo>
                    <a:pt x="130520" y="847472"/>
                    <a:pt x="143248" y="820207"/>
                    <a:pt x="138398" y="793359"/>
                  </a:cubicBezTo>
                  <a:cubicBezTo>
                    <a:pt x="133315" y="765190"/>
                    <a:pt x="130735" y="736351"/>
                    <a:pt x="130735" y="707651"/>
                  </a:cubicBezTo>
                  <a:cubicBezTo>
                    <a:pt x="130735" y="484954"/>
                    <a:pt x="284663" y="290748"/>
                    <a:pt x="499431" y="238634"/>
                  </a:cubicBezTo>
                  <a:lnTo>
                    <a:pt x="499431" y="298658"/>
                  </a:lnTo>
                  <a:cubicBezTo>
                    <a:pt x="499431" y="312019"/>
                    <a:pt x="507410" y="323963"/>
                    <a:pt x="519753" y="329078"/>
                  </a:cubicBezTo>
                  <a:cubicBezTo>
                    <a:pt x="532095" y="334194"/>
                    <a:pt x="546177" y="331386"/>
                    <a:pt x="555630" y="321940"/>
                  </a:cubicBezTo>
                  <a:lnTo>
                    <a:pt x="688489" y="189080"/>
                  </a:lnTo>
                  <a:cubicBezTo>
                    <a:pt x="694711" y="182865"/>
                    <a:pt x="698132" y="174594"/>
                    <a:pt x="698132" y="165799"/>
                  </a:cubicBezTo>
                  <a:cubicBezTo>
                    <a:pt x="698132" y="157003"/>
                    <a:pt x="694705" y="148739"/>
                    <a:pt x="688489" y="142517"/>
                  </a:cubicBezTo>
                  <a:lnTo>
                    <a:pt x="555630" y="9658"/>
                  </a:lnTo>
                  <a:cubicBezTo>
                    <a:pt x="546183" y="211"/>
                    <a:pt x="532114" y="-2590"/>
                    <a:pt x="519753" y="2519"/>
                  </a:cubicBezTo>
                  <a:cubicBezTo>
                    <a:pt x="507404" y="7635"/>
                    <a:pt x="499431" y="19572"/>
                    <a:pt x="499431" y="32939"/>
                  </a:cubicBezTo>
                  <a:lnTo>
                    <a:pt x="499431" y="105123"/>
                  </a:lnTo>
                  <a:cubicBezTo>
                    <a:pt x="363049" y="130870"/>
                    <a:pt x="238473" y="203029"/>
                    <a:pt x="147415" y="309313"/>
                  </a:cubicBezTo>
                  <a:cubicBezTo>
                    <a:pt x="52355" y="420256"/>
                    <a:pt x="0" y="561721"/>
                    <a:pt x="0" y="707651"/>
                  </a:cubicBezTo>
                  <a:cubicBezTo>
                    <a:pt x="0" y="744267"/>
                    <a:pt x="3301" y="781029"/>
                    <a:pt x="9813" y="816919"/>
                  </a:cubicBezTo>
                  <a:cubicBezTo>
                    <a:pt x="13601" y="837797"/>
                    <a:pt x="26886" y="854920"/>
                    <a:pt x="46266" y="863899"/>
                  </a:cubicBezTo>
                  <a:cubicBezTo>
                    <a:pt x="55048" y="867971"/>
                    <a:pt x="64495" y="869988"/>
                    <a:pt x="73916" y="869988"/>
                  </a:cubicBezTo>
                  <a:close/>
                  <a:moveTo>
                    <a:pt x="31615" y="707651"/>
                  </a:moveTo>
                  <a:cubicBezTo>
                    <a:pt x="31615" y="421976"/>
                    <a:pt x="236096" y="180708"/>
                    <a:pt x="517824" y="133969"/>
                  </a:cubicBezTo>
                  <a:cubicBezTo>
                    <a:pt x="525456" y="132704"/>
                    <a:pt x="531046" y="126103"/>
                    <a:pt x="531046" y="118376"/>
                  </a:cubicBezTo>
                  <a:lnTo>
                    <a:pt x="531046" y="32933"/>
                  </a:lnTo>
                  <a:cubicBezTo>
                    <a:pt x="531046" y="32547"/>
                    <a:pt x="531046" y="32060"/>
                    <a:pt x="531849" y="31725"/>
                  </a:cubicBezTo>
                  <a:cubicBezTo>
                    <a:pt x="532089" y="31624"/>
                    <a:pt x="532285" y="31586"/>
                    <a:pt x="532450" y="31586"/>
                  </a:cubicBezTo>
                  <a:cubicBezTo>
                    <a:pt x="532854" y="31586"/>
                    <a:pt x="533082" y="31814"/>
                    <a:pt x="533271" y="32003"/>
                  </a:cubicBezTo>
                  <a:lnTo>
                    <a:pt x="666131" y="164863"/>
                  </a:lnTo>
                  <a:cubicBezTo>
                    <a:pt x="666637" y="165375"/>
                    <a:pt x="666637" y="166203"/>
                    <a:pt x="666131" y="166716"/>
                  </a:cubicBezTo>
                  <a:lnTo>
                    <a:pt x="533271" y="299575"/>
                  </a:lnTo>
                  <a:cubicBezTo>
                    <a:pt x="533000" y="299847"/>
                    <a:pt x="532658" y="300195"/>
                    <a:pt x="531843" y="299853"/>
                  </a:cubicBezTo>
                  <a:cubicBezTo>
                    <a:pt x="531039" y="299518"/>
                    <a:pt x="531039" y="299038"/>
                    <a:pt x="531039" y="298646"/>
                  </a:cubicBezTo>
                  <a:lnTo>
                    <a:pt x="531039" y="218944"/>
                  </a:lnTo>
                  <a:cubicBezTo>
                    <a:pt x="531039" y="214208"/>
                    <a:pt x="528915" y="209718"/>
                    <a:pt x="525248" y="206721"/>
                  </a:cubicBezTo>
                  <a:cubicBezTo>
                    <a:pt x="521580" y="203718"/>
                    <a:pt x="516768" y="202510"/>
                    <a:pt x="512121" y="203446"/>
                  </a:cubicBezTo>
                  <a:cubicBezTo>
                    <a:pt x="272807" y="251400"/>
                    <a:pt x="99107" y="463449"/>
                    <a:pt x="99107" y="707644"/>
                  </a:cubicBezTo>
                  <a:cubicBezTo>
                    <a:pt x="99107" y="738229"/>
                    <a:pt x="101858" y="768952"/>
                    <a:pt x="107276" y="798974"/>
                  </a:cubicBezTo>
                  <a:cubicBezTo>
                    <a:pt x="109761" y="812733"/>
                    <a:pt x="103179" y="826745"/>
                    <a:pt x="90906" y="833833"/>
                  </a:cubicBezTo>
                  <a:cubicBezTo>
                    <a:pt x="81188" y="839448"/>
                    <a:pt x="69756" y="839941"/>
                    <a:pt x="59544" y="835211"/>
                  </a:cubicBezTo>
                  <a:cubicBezTo>
                    <a:pt x="49629" y="830621"/>
                    <a:pt x="42839" y="821895"/>
                    <a:pt x="40910" y="811272"/>
                  </a:cubicBezTo>
                  <a:cubicBezTo>
                    <a:pt x="34745" y="777242"/>
                    <a:pt x="31615" y="742377"/>
                    <a:pt x="31615" y="707651"/>
                  </a:cubicBezTo>
                  <a:close/>
                </a:path>
              </a:pathLst>
            </a:custGeom>
            <a:solidFill>
              <a:srgbClr val="025CFA"/>
            </a:solidFill>
            <a:ln w="6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" name="Полилиния: фигура 85"/>
            <p:cNvSpPr/>
            <p:nvPr/>
          </p:nvSpPr>
          <p:spPr>
            <a:xfrm>
              <a:off x="8952925" y="4067675"/>
              <a:ext cx="948443" cy="431604"/>
            </a:xfrm>
            <a:custGeom>
              <a:avLst/>
              <a:gdLst>
                <a:gd name="connsiteX0" fmla="*/ 915789 w 948443"/>
                <a:gd name="connsiteY0" fmla="*/ 214775 h 431604"/>
                <a:gd name="connsiteX1" fmla="*/ 845825 w 948443"/>
                <a:gd name="connsiteY1" fmla="*/ 217734 h 431604"/>
                <a:gd name="connsiteX2" fmla="*/ 575528 w 948443"/>
                <a:gd name="connsiteY2" fmla="*/ 300863 h 431604"/>
                <a:gd name="connsiteX3" fmla="*/ 220149 w 948443"/>
                <a:gd name="connsiteY3" fmla="*/ 144361 h 431604"/>
                <a:gd name="connsiteX4" fmla="*/ 279522 w 948443"/>
                <a:gd name="connsiteY4" fmla="*/ 110078 h 431604"/>
                <a:gd name="connsiteX5" fmla="*/ 295703 w 948443"/>
                <a:gd name="connsiteY5" fmla="*/ 77274 h 431604"/>
                <a:gd name="connsiteX6" fmla="*/ 271580 w 948443"/>
                <a:gd name="connsiteY6" fmla="*/ 49763 h 431604"/>
                <a:gd name="connsiteX7" fmla="*/ 90091 w 948443"/>
                <a:gd name="connsiteY7" fmla="*/ 1139 h 431604"/>
                <a:gd name="connsiteX8" fmla="*/ 65102 w 948443"/>
                <a:gd name="connsiteY8" fmla="*/ 4427 h 431604"/>
                <a:gd name="connsiteX9" fmla="*/ 49762 w 948443"/>
                <a:gd name="connsiteY9" fmla="*/ 24420 h 431604"/>
                <a:gd name="connsiteX10" fmla="*/ 1132 w 948443"/>
                <a:gd name="connsiteY10" fmla="*/ 205910 h 431604"/>
                <a:gd name="connsiteX11" fmla="*/ 12893 w 948443"/>
                <a:gd name="connsiteY11" fmla="*/ 240554 h 431604"/>
                <a:gd name="connsiteX12" fmla="*/ 49395 w 948443"/>
                <a:gd name="connsiteY12" fmla="*/ 242944 h 431604"/>
                <a:gd name="connsiteX13" fmla="*/ 104880 w 948443"/>
                <a:gd name="connsiteY13" fmla="*/ 210911 h 431604"/>
                <a:gd name="connsiteX14" fmla="*/ 575528 w 948443"/>
                <a:gd name="connsiteY14" fmla="*/ 431604 h 431604"/>
                <a:gd name="connsiteX15" fmla="*/ 919767 w 948443"/>
                <a:gd name="connsiteY15" fmla="*/ 325523 h 431604"/>
                <a:gd name="connsiteX16" fmla="*/ 948397 w 948443"/>
                <a:gd name="connsiteY16" fmla="*/ 268906 h 431604"/>
                <a:gd name="connsiteX17" fmla="*/ 915789 w 948443"/>
                <a:gd name="connsiteY17" fmla="*/ 214775 h 431604"/>
                <a:gd name="connsiteX18" fmla="*/ 901967 w 948443"/>
                <a:gd name="connsiteY18" fmla="*/ 299383 h 431604"/>
                <a:gd name="connsiteX19" fmla="*/ 575528 w 948443"/>
                <a:gd name="connsiteY19" fmla="*/ 399983 h 431604"/>
                <a:gd name="connsiteX20" fmla="*/ 120972 w 948443"/>
                <a:gd name="connsiteY20" fmla="*/ 180630 h 431604"/>
                <a:gd name="connsiteX21" fmla="*/ 108611 w 948443"/>
                <a:gd name="connsiteY21" fmla="*/ 174693 h 431604"/>
                <a:gd name="connsiteX22" fmla="*/ 100713 w 948443"/>
                <a:gd name="connsiteY22" fmla="*/ 176811 h 431604"/>
                <a:gd name="connsiteX23" fmla="*/ 33588 w 948443"/>
                <a:gd name="connsiteY23" fmla="*/ 215565 h 431604"/>
                <a:gd name="connsiteX24" fmla="*/ 32140 w 948443"/>
                <a:gd name="connsiteY24" fmla="*/ 215470 h 431604"/>
                <a:gd name="connsiteX25" fmla="*/ 31672 w 948443"/>
                <a:gd name="connsiteY25" fmla="*/ 214092 h 431604"/>
                <a:gd name="connsiteX26" fmla="*/ 80302 w 948443"/>
                <a:gd name="connsiteY26" fmla="*/ 32602 h 431604"/>
                <a:gd name="connsiteX27" fmla="*/ 81902 w 948443"/>
                <a:gd name="connsiteY27" fmla="*/ 31679 h 431604"/>
                <a:gd name="connsiteX28" fmla="*/ 263392 w 948443"/>
                <a:gd name="connsiteY28" fmla="*/ 80303 h 431604"/>
                <a:gd name="connsiteX29" fmla="*/ 264353 w 948443"/>
                <a:gd name="connsiteY29" fmla="*/ 81397 h 431604"/>
                <a:gd name="connsiteX30" fmla="*/ 263708 w 948443"/>
                <a:gd name="connsiteY30" fmla="*/ 82699 h 431604"/>
                <a:gd name="connsiteX31" fmla="*/ 187598 w 948443"/>
                <a:gd name="connsiteY31" fmla="*/ 126644 h 431604"/>
                <a:gd name="connsiteX32" fmla="*/ 179928 w 948443"/>
                <a:gd name="connsiteY32" fmla="*/ 137634 h 431604"/>
                <a:gd name="connsiteX33" fmla="*/ 183450 w 948443"/>
                <a:gd name="connsiteY33" fmla="*/ 150564 h 431604"/>
                <a:gd name="connsiteX34" fmla="*/ 575522 w 948443"/>
                <a:gd name="connsiteY34" fmla="*/ 332484 h 431604"/>
                <a:gd name="connsiteX35" fmla="*/ 863580 w 948443"/>
                <a:gd name="connsiteY35" fmla="*/ 243886 h 431604"/>
                <a:gd name="connsiteX36" fmla="*/ 899975 w 948443"/>
                <a:gd name="connsiteY36" fmla="*/ 242160 h 431604"/>
                <a:gd name="connsiteX37" fmla="*/ 916795 w 948443"/>
                <a:gd name="connsiteY37" fmla="*/ 270076 h 431604"/>
                <a:gd name="connsiteX38" fmla="*/ 901967 w 948443"/>
                <a:gd name="connsiteY38" fmla="*/ 299383 h 431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48443" h="431604">
                  <a:moveTo>
                    <a:pt x="915789" y="214775"/>
                  </a:moveTo>
                  <a:cubicBezTo>
                    <a:pt x="893905" y="202141"/>
                    <a:pt x="867096" y="203273"/>
                    <a:pt x="845825" y="217734"/>
                  </a:cubicBezTo>
                  <a:cubicBezTo>
                    <a:pt x="765757" y="272118"/>
                    <a:pt x="672290" y="300863"/>
                    <a:pt x="575528" y="300863"/>
                  </a:cubicBezTo>
                  <a:cubicBezTo>
                    <a:pt x="440114" y="300863"/>
                    <a:pt x="311662" y="244063"/>
                    <a:pt x="220149" y="144361"/>
                  </a:cubicBezTo>
                  <a:lnTo>
                    <a:pt x="279522" y="110078"/>
                  </a:lnTo>
                  <a:cubicBezTo>
                    <a:pt x="291093" y="103401"/>
                    <a:pt x="297442" y="90521"/>
                    <a:pt x="295703" y="77274"/>
                  </a:cubicBezTo>
                  <a:cubicBezTo>
                    <a:pt x="293958" y="64027"/>
                    <a:pt x="284492" y="53228"/>
                    <a:pt x="271580" y="49763"/>
                  </a:cubicBezTo>
                  <a:lnTo>
                    <a:pt x="90091" y="1139"/>
                  </a:lnTo>
                  <a:cubicBezTo>
                    <a:pt x="81592" y="-1144"/>
                    <a:pt x="72715" y="32"/>
                    <a:pt x="65102" y="4427"/>
                  </a:cubicBezTo>
                  <a:cubicBezTo>
                    <a:pt x="57489" y="8821"/>
                    <a:pt x="52039" y="15922"/>
                    <a:pt x="49762" y="24420"/>
                  </a:cubicBezTo>
                  <a:lnTo>
                    <a:pt x="1132" y="205910"/>
                  </a:lnTo>
                  <a:cubicBezTo>
                    <a:pt x="-2327" y="218821"/>
                    <a:pt x="2295" y="232416"/>
                    <a:pt x="12893" y="240554"/>
                  </a:cubicBezTo>
                  <a:cubicBezTo>
                    <a:pt x="23496" y="248691"/>
                    <a:pt x="37818" y="249640"/>
                    <a:pt x="49395" y="242944"/>
                  </a:cubicBezTo>
                  <a:lnTo>
                    <a:pt x="104880" y="210911"/>
                  </a:lnTo>
                  <a:cubicBezTo>
                    <a:pt x="222109" y="351346"/>
                    <a:pt x="392862" y="431604"/>
                    <a:pt x="575528" y="431604"/>
                  </a:cubicBezTo>
                  <a:cubicBezTo>
                    <a:pt x="698846" y="431604"/>
                    <a:pt x="817884" y="394924"/>
                    <a:pt x="919767" y="325523"/>
                  </a:cubicBezTo>
                  <a:cubicBezTo>
                    <a:pt x="938533" y="312744"/>
                    <a:pt x="949238" y="291574"/>
                    <a:pt x="948397" y="268906"/>
                  </a:cubicBezTo>
                  <a:cubicBezTo>
                    <a:pt x="947556" y="246308"/>
                    <a:pt x="935365" y="226080"/>
                    <a:pt x="915789" y="214775"/>
                  </a:cubicBezTo>
                  <a:close/>
                  <a:moveTo>
                    <a:pt x="901967" y="299383"/>
                  </a:moveTo>
                  <a:cubicBezTo>
                    <a:pt x="805351" y="365193"/>
                    <a:pt x="692466" y="399983"/>
                    <a:pt x="575528" y="399983"/>
                  </a:cubicBezTo>
                  <a:cubicBezTo>
                    <a:pt x="398009" y="399983"/>
                    <a:pt x="232327" y="320034"/>
                    <a:pt x="120972" y="180630"/>
                  </a:cubicBezTo>
                  <a:cubicBezTo>
                    <a:pt x="117880" y="176761"/>
                    <a:pt x="113290" y="174693"/>
                    <a:pt x="108611" y="174693"/>
                  </a:cubicBezTo>
                  <a:cubicBezTo>
                    <a:pt x="105917" y="174693"/>
                    <a:pt x="103192" y="175382"/>
                    <a:pt x="100713" y="176811"/>
                  </a:cubicBezTo>
                  <a:lnTo>
                    <a:pt x="33588" y="215565"/>
                  </a:lnTo>
                  <a:cubicBezTo>
                    <a:pt x="33253" y="215761"/>
                    <a:pt x="32835" y="216008"/>
                    <a:pt x="32140" y="215470"/>
                  </a:cubicBezTo>
                  <a:cubicBezTo>
                    <a:pt x="31444" y="214933"/>
                    <a:pt x="31571" y="214471"/>
                    <a:pt x="31672" y="214092"/>
                  </a:cubicBezTo>
                  <a:lnTo>
                    <a:pt x="80302" y="32602"/>
                  </a:lnTo>
                  <a:cubicBezTo>
                    <a:pt x="80454" y="32008"/>
                    <a:pt x="81295" y="31495"/>
                    <a:pt x="81902" y="31679"/>
                  </a:cubicBezTo>
                  <a:lnTo>
                    <a:pt x="263392" y="80303"/>
                  </a:lnTo>
                  <a:cubicBezTo>
                    <a:pt x="263771" y="80404"/>
                    <a:pt x="264239" y="80531"/>
                    <a:pt x="264353" y="81397"/>
                  </a:cubicBezTo>
                  <a:cubicBezTo>
                    <a:pt x="264467" y="82263"/>
                    <a:pt x="264050" y="82503"/>
                    <a:pt x="263708" y="82699"/>
                  </a:cubicBezTo>
                  <a:lnTo>
                    <a:pt x="187598" y="126644"/>
                  </a:lnTo>
                  <a:cubicBezTo>
                    <a:pt x="183539" y="128990"/>
                    <a:pt x="180731" y="133012"/>
                    <a:pt x="179928" y="137634"/>
                  </a:cubicBezTo>
                  <a:cubicBezTo>
                    <a:pt x="179131" y="142250"/>
                    <a:pt x="180421" y="146992"/>
                    <a:pt x="183450" y="150564"/>
                  </a:cubicBezTo>
                  <a:cubicBezTo>
                    <a:pt x="281583" y="266175"/>
                    <a:pt x="424484" y="332484"/>
                    <a:pt x="575522" y="332484"/>
                  </a:cubicBezTo>
                  <a:cubicBezTo>
                    <a:pt x="678644" y="332484"/>
                    <a:pt x="778251" y="301849"/>
                    <a:pt x="863580" y="243886"/>
                  </a:cubicBezTo>
                  <a:cubicBezTo>
                    <a:pt x="874740" y="236305"/>
                    <a:pt x="888683" y="235634"/>
                    <a:pt x="899975" y="242160"/>
                  </a:cubicBezTo>
                  <a:cubicBezTo>
                    <a:pt x="910225" y="248078"/>
                    <a:pt x="916352" y="258252"/>
                    <a:pt x="916795" y="270076"/>
                  </a:cubicBezTo>
                  <a:cubicBezTo>
                    <a:pt x="917237" y="281805"/>
                    <a:pt x="911692" y="292763"/>
                    <a:pt x="901967" y="299383"/>
                  </a:cubicBezTo>
                  <a:close/>
                </a:path>
              </a:pathLst>
            </a:custGeom>
            <a:solidFill>
              <a:srgbClr val="025CFA"/>
            </a:solidFill>
            <a:ln w="6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Полилиния: фигура 86"/>
            <p:cNvSpPr/>
            <p:nvPr/>
          </p:nvSpPr>
          <p:spPr>
            <a:xfrm>
              <a:off x="9630273" y="3298602"/>
              <a:ext cx="511513" cy="982627"/>
            </a:xfrm>
            <a:custGeom>
              <a:avLst/>
              <a:gdLst>
                <a:gd name="connsiteX0" fmla="*/ 495049 w 511513"/>
                <a:gd name="connsiteY0" fmla="*/ 872543 h 982627"/>
                <a:gd name="connsiteX1" fmla="*/ 453026 w 511513"/>
                <a:gd name="connsiteY1" fmla="*/ 848282 h 982627"/>
                <a:gd name="connsiteX2" fmla="*/ 511514 w 511513"/>
                <a:gd name="connsiteY2" fmla="*/ 587337 h 982627"/>
                <a:gd name="connsiteX3" fmla="*/ 390890 w 511513"/>
                <a:gd name="connsiteY3" fmla="*/ 222486 h 982627"/>
                <a:gd name="connsiteX4" fmla="*/ 84912 w 511513"/>
                <a:gd name="connsiteY4" fmla="*/ 3127 h 982627"/>
                <a:gd name="connsiteX5" fmla="*/ 26980 w 511513"/>
                <a:gd name="connsiteY5" fmla="*/ 12567 h 982627"/>
                <a:gd name="connsiteX6" fmla="*/ 0 w 511513"/>
                <a:gd name="connsiteY6" fmla="*/ 65599 h 982627"/>
                <a:gd name="connsiteX7" fmla="*/ 45507 w 511513"/>
                <a:gd name="connsiteY7" fmla="*/ 127855 h 982627"/>
                <a:gd name="connsiteX8" fmla="*/ 380773 w 511513"/>
                <a:gd name="connsiteY8" fmla="*/ 587331 h 982627"/>
                <a:gd name="connsiteX9" fmla="*/ 339325 w 511513"/>
                <a:gd name="connsiteY9" fmla="*/ 782636 h 982627"/>
                <a:gd name="connsiteX10" fmla="*/ 264916 w 511513"/>
                <a:gd name="connsiteY10" fmla="*/ 739678 h 982627"/>
                <a:gd name="connsiteX11" fmla="*/ 228407 w 511513"/>
                <a:gd name="connsiteY11" fmla="*/ 742074 h 982627"/>
                <a:gd name="connsiteX12" fmla="*/ 216652 w 511513"/>
                <a:gd name="connsiteY12" fmla="*/ 776712 h 982627"/>
                <a:gd name="connsiteX13" fmla="*/ 265283 w 511513"/>
                <a:gd name="connsiteY13" fmla="*/ 958208 h 982627"/>
                <a:gd name="connsiteX14" fmla="*/ 280622 w 511513"/>
                <a:gd name="connsiteY14" fmla="*/ 978201 h 982627"/>
                <a:gd name="connsiteX15" fmla="*/ 297031 w 511513"/>
                <a:gd name="connsiteY15" fmla="*/ 982627 h 982627"/>
                <a:gd name="connsiteX16" fmla="*/ 305605 w 511513"/>
                <a:gd name="connsiteY16" fmla="*/ 981495 h 982627"/>
                <a:gd name="connsiteX17" fmla="*/ 487101 w 511513"/>
                <a:gd name="connsiteY17" fmla="*/ 932865 h 982627"/>
                <a:gd name="connsiteX18" fmla="*/ 511217 w 511513"/>
                <a:gd name="connsiteY18" fmla="*/ 905360 h 982627"/>
                <a:gd name="connsiteX19" fmla="*/ 495049 w 511513"/>
                <a:gd name="connsiteY19" fmla="*/ 872543 h 982627"/>
                <a:gd name="connsiteX20" fmla="*/ 478925 w 511513"/>
                <a:gd name="connsiteY20" fmla="*/ 902318 h 982627"/>
                <a:gd name="connsiteX21" fmla="*/ 297429 w 511513"/>
                <a:gd name="connsiteY21" fmla="*/ 950949 h 982627"/>
                <a:gd name="connsiteX22" fmla="*/ 295829 w 511513"/>
                <a:gd name="connsiteY22" fmla="*/ 950026 h 982627"/>
                <a:gd name="connsiteX23" fmla="*/ 247199 w 511513"/>
                <a:gd name="connsiteY23" fmla="*/ 768530 h 982627"/>
                <a:gd name="connsiteX24" fmla="*/ 247667 w 511513"/>
                <a:gd name="connsiteY24" fmla="*/ 767158 h 982627"/>
                <a:gd name="connsiteX25" fmla="*/ 248457 w 511513"/>
                <a:gd name="connsiteY25" fmla="*/ 766835 h 982627"/>
                <a:gd name="connsiteX26" fmla="*/ 249115 w 511513"/>
                <a:gd name="connsiteY26" fmla="*/ 767063 h 982627"/>
                <a:gd name="connsiteX27" fmla="*/ 338453 w 511513"/>
                <a:gd name="connsiteY27" fmla="*/ 818646 h 982627"/>
                <a:gd name="connsiteX28" fmla="*/ 350979 w 511513"/>
                <a:gd name="connsiteY28" fmla="*/ 820075 h 982627"/>
                <a:gd name="connsiteX29" fmla="*/ 360564 w 511513"/>
                <a:gd name="connsiteY29" fmla="*/ 811887 h 982627"/>
                <a:gd name="connsiteX30" fmla="*/ 412388 w 511513"/>
                <a:gd name="connsiteY30" fmla="*/ 587337 h 982627"/>
                <a:gd name="connsiteX31" fmla="*/ 55175 w 511513"/>
                <a:gd name="connsiteY31" fmla="*/ 97764 h 982627"/>
                <a:gd name="connsiteX32" fmla="*/ 31609 w 511513"/>
                <a:gd name="connsiteY32" fmla="*/ 65605 h 982627"/>
                <a:gd name="connsiteX33" fmla="*/ 45608 w 511513"/>
                <a:gd name="connsiteY33" fmla="*/ 38106 h 982627"/>
                <a:gd name="connsiteX34" fmla="*/ 75257 w 511513"/>
                <a:gd name="connsiteY34" fmla="*/ 33237 h 982627"/>
                <a:gd name="connsiteX35" fmla="*/ 479899 w 511513"/>
                <a:gd name="connsiteY35" fmla="*/ 587337 h 982627"/>
                <a:gd name="connsiteX36" fmla="*/ 418230 w 511513"/>
                <a:gd name="connsiteY36" fmla="*/ 847510 h 982627"/>
                <a:gd name="connsiteX37" fmla="*/ 424452 w 511513"/>
                <a:gd name="connsiteY37" fmla="*/ 868301 h 982627"/>
                <a:gd name="connsiteX38" fmla="*/ 479241 w 511513"/>
                <a:gd name="connsiteY38" fmla="*/ 899928 h 982627"/>
                <a:gd name="connsiteX39" fmla="*/ 479886 w 511513"/>
                <a:gd name="connsiteY39" fmla="*/ 901231 h 982627"/>
                <a:gd name="connsiteX40" fmla="*/ 478925 w 511513"/>
                <a:gd name="connsiteY40" fmla="*/ 902318 h 982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11513" h="982627">
                  <a:moveTo>
                    <a:pt x="495049" y="872543"/>
                  </a:moveTo>
                  <a:lnTo>
                    <a:pt x="453026" y="848282"/>
                  </a:lnTo>
                  <a:cubicBezTo>
                    <a:pt x="491843" y="766234"/>
                    <a:pt x="511514" y="678521"/>
                    <a:pt x="511514" y="587337"/>
                  </a:cubicBezTo>
                  <a:cubicBezTo>
                    <a:pt x="511514" y="454920"/>
                    <a:pt x="469801" y="328750"/>
                    <a:pt x="390890" y="222486"/>
                  </a:cubicBezTo>
                  <a:cubicBezTo>
                    <a:pt x="314647" y="119812"/>
                    <a:pt x="205979" y="41906"/>
                    <a:pt x="84912" y="3127"/>
                  </a:cubicBezTo>
                  <a:cubicBezTo>
                    <a:pt x="65039" y="-3234"/>
                    <a:pt x="43926" y="206"/>
                    <a:pt x="26980" y="12567"/>
                  </a:cubicBezTo>
                  <a:cubicBezTo>
                    <a:pt x="9839" y="25081"/>
                    <a:pt x="0" y="44410"/>
                    <a:pt x="0" y="65599"/>
                  </a:cubicBezTo>
                  <a:cubicBezTo>
                    <a:pt x="0" y="94090"/>
                    <a:pt x="18293" y="119110"/>
                    <a:pt x="45507" y="127855"/>
                  </a:cubicBezTo>
                  <a:cubicBezTo>
                    <a:pt x="246042" y="192299"/>
                    <a:pt x="380773" y="376951"/>
                    <a:pt x="380773" y="587331"/>
                  </a:cubicBezTo>
                  <a:cubicBezTo>
                    <a:pt x="380773" y="655303"/>
                    <a:pt x="366837" y="720917"/>
                    <a:pt x="339325" y="782636"/>
                  </a:cubicBezTo>
                  <a:lnTo>
                    <a:pt x="264916" y="739678"/>
                  </a:lnTo>
                  <a:cubicBezTo>
                    <a:pt x="253332" y="732988"/>
                    <a:pt x="239004" y="733936"/>
                    <a:pt x="228407" y="742074"/>
                  </a:cubicBezTo>
                  <a:cubicBezTo>
                    <a:pt x="217809" y="750212"/>
                    <a:pt x="213194" y="763806"/>
                    <a:pt x="216652" y="776712"/>
                  </a:cubicBezTo>
                  <a:lnTo>
                    <a:pt x="265283" y="958208"/>
                  </a:lnTo>
                  <a:cubicBezTo>
                    <a:pt x="267559" y="966700"/>
                    <a:pt x="273009" y="973800"/>
                    <a:pt x="280622" y="978201"/>
                  </a:cubicBezTo>
                  <a:cubicBezTo>
                    <a:pt x="285693" y="981129"/>
                    <a:pt x="291321" y="982627"/>
                    <a:pt x="297031" y="982627"/>
                  </a:cubicBezTo>
                  <a:cubicBezTo>
                    <a:pt x="299889" y="982627"/>
                    <a:pt x="302772" y="982254"/>
                    <a:pt x="305605" y="981495"/>
                  </a:cubicBezTo>
                  <a:lnTo>
                    <a:pt x="487101" y="932865"/>
                  </a:lnTo>
                  <a:cubicBezTo>
                    <a:pt x="500006" y="929406"/>
                    <a:pt x="509478" y="918607"/>
                    <a:pt x="511217" y="905360"/>
                  </a:cubicBezTo>
                  <a:cubicBezTo>
                    <a:pt x="512968" y="892107"/>
                    <a:pt x="506620" y="879227"/>
                    <a:pt x="495049" y="872543"/>
                  </a:cubicBezTo>
                  <a:close/>
                  <a:moveTo>
                    <a:pt x="478925" y="902318"/>
                  </a:moveTo>
                  <a:lnTo>
                    <a:pt x="297429" y="950949"/>
                  </a:lnTo>
                  <a:cubicBezTo>
                    <a:pt x="296860" y="951113"/>
                    <a:pt x="295987" y="950620"/>
                    <a:pt x="295829" y="950026"/>
                  </a:cubicBezTo>
                  <a:lnTo>
                    <a:pt x="247199" y="768530"/>
                  </a:lnTo>
                  <a:cubicBezTo>
                    <a:pt x="247098" y="768156"/>
                    <a:pt x="246971" y="767689"/>
                    <a:pt x="247667" y="767158"/>
                  </a:cubicBezTo>
                  <a:cubicBezTo>
                    <a:pt x="247983" y="766917"/>
                    <a:pt x="248236" y="766835"/>
                    <a:pt x="248457" y="766835"/>
                  </a:cubicBezTo>
                  <a:cubicBezTo>
                    <a:pt x="248723" y="766835"/>
                    <a:pt x="248931" y="766961"/>
                    <a:pt x="249115" y="767063"/>
                  </a:cubicBezTo>
                  <a:lnTo>
                    <a:pt x="338453" y="818646"/>
                  </a:lnTo>
                  <a:cubicBezTo>
                    <a:pt x="342247" y="820834"/>
                    <a:pt x="346786" y="821352"/>
                    <a:pt x="350979" y="820075"/>
                  </a:cubicBezTo>
                  <a:cubicBezTo>
                    <a:pt x="355171" y="818791"/>
                    <a:pt x="358642" y="815832"/>
                    <a:pt x="360564" y="811887"/>
                  </a:cubicBezTo>
                  <a:cubicBezTo>
                    <a:pt x="394949" y="741378"/>
                    <a:pt x="412388" y="665825"/>
                    <a:pt x="412388" y="587337"/>
                  </a:cubicBezTo>
                  <a:cubicBezTo>
                    <a:pt x="412388" y="363167"/>
                    <a:pt x="268836" y="166426"/>
                    <a:pt x="55175" y="97764"/>
                  </a:cubicBezTo>
                  <a:cubicBezTo>
                    <a:pt x="41081" y="93230"/>
                    <a:pt x="31609" y="80306"/>
                    <a:pt x="31609" y="65605"/>
                  </a:cubicBezTo>
                  <a:cubicBezTo>
                    <a:pt x="31609" y="54622"/>
                    <a:pt x="36711" y="44600"/>
                    <a:pt x="45608" y="38106"/>
                  </a:cubicBezTo>
                  <a:cubicBezTo>
                    <a:pt x="54302" y="31764"/>
                    <a:pt x="65115" y="29981"/>
                    <a:pt x="75257" y="33237"/>
                  </a:cubicBezTo>
                  <a:cubicBezTo>
                    <a:pt x="317290" y="110751"/>
                    <a:pt x="479899" y="333429"/>
                    <a:pt x="479899" y="587337"/>
                  </a:cubicBezTo>
                  <a:cubicBezTo>
                    <a:pt x="479899" y="678540"/>
                    <a:pt x="459153" y="766076"/>
                    <a:pt x="418230" y="847510"/>
                  </a:cubicBezTo>
                  <a:cubicBezTo>
                    <a:pt x="414468" y="854997"/>
                    <a:pt x="417200" y="864108"/>
                    <a:pt x="424452" y="868301"/>
                  </a:cubicBezTo>
                  <a:lnTo>
                    <a:pt x="479241" y="899928"/>
                  </a:lnTo>
                  <a:cubicBezTo>
                    <a:pt x="479576" y="900124"/>
                    <a:pt x="480000" y="900365"/>
                    <a:pt x="479886" y="901231"/>
                  </a:cubicBezTo>
                  <a:cubicBezTo>
                    <a:pt x="479766" y="902091"/>
                    <a:pt x="479298" y="902217"/>
                    <a:pt x="478925" y="902318"/>
                  </a:cubicBezTo>
                  <a:close/>
                </a:path>
              </a:pathLst>
            </a:custGeom>
            <a:solidFill>
              <a:srgbClr val="025CFA"/>
            </a:solidFill>
            <a:ln w="6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" name="Полилиния: фигура 87"/>
            <p:cNvSpPr/>
            <p:nvPr/>
          </p:nvSpPr>
          <p:spPr>
            <a:xfrm>
              <a:off x="9352350" y="3661237"/>
              <a:ext cx="352198" cy="457048"/>
            </a:xfrm>
            <a:custGeom>
              <a:avLst/>
              <a:gdLst>
                <a:gd name="connsiteX0" fmla="*/ 246775 w 352198"/>
                <a:gd name="connsiteY0" fmla="*/ 188263 h 457048"/>
                <a:gd name="connsiteX1" fmla="*/ 221666 w 352198"/>
                <a:gd name="connsiteY1" fmla="*/ 188263 h 457048"/>
                <a:gd name="connsiteX2" fmla="*/ 275671 w 352198"/>
                <a:gd name="connsiteY2" fmla="*/ 95915 h 457048"/>
                <a:gd name="connsiteX3" fmla="*/ 180807 w 352198"/>
                <a:gd name="connsiteY3" fmla="*/ 108 h 457048"/>
                <a:gd name="connsiteX4" fmla="*/ 76464 w 352198"/>
                <a:gd name="connsiteY4" fmla="*/ 99633 h 457048"/>
                <a:gd name="connsiteX5" fmla="*/ 130539 w 352198"/>
                <a:gd name="connsiteY5" fmla="*/ 188263 h 457048"/>
                <a:gd name="connsiteX6" fmla="*/ 105430 w 352198"/>
                <a:gd name="connsiteY6" fmla="*/ 188263 h 457048"/>
                <a:gd name="connsiteX7" fmla="*/ 0 w 352198"/>
                <a:gd name="connsiteY7" fmla="*/ 293693 h 457048"/>
                <a:gd name="connsiteX8" fmla="*/ 0 w 352198"/>
                <a:gd name="connsiteY8" fmla="*/ 443783 h 457048"/>
                <a:gd name="connsiteX9" fmla="*/ 13266 w 352198"/>
                <a:gd name="connsiteY9" fmla="*/ 457048 h 457048"/>
                <a:gd name="connsiteX10" fmla="*/ 338933 w 352198"/>
                <a:gd name="connsiteY10" fmla="*/ 457048 h 457048"/>
                <a:gd name="connsiteX11" fmla="*/ 352199 w 352198"/>
                <a:gd name="connsiteY11" fmla="*/ 443783 h 457048"/>
                <a:gd name="connsiteX12" fmla="*/ 352199 w 352198"/>
                <a:gd name="connsiteY12" fmla="*/ 293693 h 457048"/>
                <a:gd name="connsiteX13" fmla="*/ 246775 w 352198"/>
                <a:gd name="connsiteY13" fmla="*/ 188263 h 457048"/>
                <a:gd name="connsiteX14" fmla="*/ 239143 w 352198"/>
                <a:gd name="connsiteY14" fmla="*/ 332706 h 457048"/>
                <a:gd name="connsiteX15" fmla="*/ 211145 w 352198"/>
                <a:gd name="connsiteY15" fmla="*/ 353047 h 457048"/>
                <a:gd name="connsiteX16" fmla="*/ 208559 w 352198"/>
                <a:gd name="connsiteY16" fmla="*/ 361014 h 457048"/>
                <a:gd name="connsiteX17" fmla="*/ 219251 w 352198"/>
                <a:gd name="connsiteY17" fmla="*/ 393926 h 457048"/>
                <a:gd name="connsiteX18" fmla="*/ 208287 w 352198"/>
                <a:gd name="connsiteY18" fmla="*/ 401893 h 457048"/>
                <a:gd name="connsiteX19" fmla="*/ 180288 w 352198"/>
                <a:gd name="connsiteY19" fmla="*/ 381551 h 457048"/>
                <a:gd name="connsiteX20" fmla="*/ 171910 w 352198"/>
                <a:gd name="connsiteY20" fmla="*/ 381551 h 457048"/>
                <a:gd name="connsiteX21" fmla="*/ 143912 w 352198"/>
                <a:gd name="connsiteY21" fmla="*/ 401893 h 457048"/>
                <a:gd name="connsiteX22" fmla="*/ 132948 w 352198"/>
                <a:gd name="connsiteY22" fmla="*/ 393926 h 457048"/>
                <a:gd name="connsiteX23" fmla="*/ 143640 w 352198"/>
                <a:gd name="connsiteY23" fmla="*/ 361014 h 457048"/>
                <a:gd name="connsiteX24" fmla="*/ 141054 w 352198"/>
                <a:gd name="connsiteY24" fmla="*/ 353047 h 457048"/>
                <a:gd name="connsiteX25" fmla="*/ 113056 w 352198"/>
                <a:gd name="connsiteY25" fmla="*/ 332706 h 457048"/>
                <a:gd name="connsiteX26" fmla="*/ 117242 w 352198"/>
                <a:gd name="connsiteY26" fmla="*/ 319813 h 457048"/>
                <a:gd name="connsiteX27" fmla="*/ 151848 w 352198"/>
                <a:gd name="connsiteY27" fmla="*/ 319813 h 457048"/>
                <a:gd name="connsiteX28" fmla="*/ 158626 w 352198"/>
                <a:gd name="connsiteY28" fmla="*/ 314888 h 457048"/>
                <a:gd name="connsiteX29" fmla="*/ 169318 w 352198"/>
                <a:gd name="connsiteY29" fmla="*/ 281976 h 457048"/>
                <a:gd name="connsiteX30" fmla="*/ 182875 w 352198"/>
                <a:gd name="connsiteY30" fmla="*/ 281976 h 457048"/>
                <a:gd name="connsiteX31" fmla="*/ 193567 w 352198"/>
                <a:gd name="connsiteY31" fmla="*/ 314888 h 457048"/>
                <a:gd name="connsiteX32" fmla="*/ 200345 w 352198"/>
                <a:gd name="connsiteY32" fmla="*/ 319813 h 457048"/>
                <a:gd name="connsiteX33" fmla="*/ 234951 w 352198"/>
                <a:gd name="connsiteY33" fmla="*/ 319813 h 457048"/>
                <a:gd name="connsiteX34" fmla="*/ 239143 w 352198"/>
                <a:gd name="connsiteY34" fmla="*/ 332706 h 457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52198" h="457048">
                  <a:moveTo>
                    <a:pt x="246775" y="188263"/>
                  </a:moveTo>
                  <a:lnTo>
                    <a:pt x="221666" y="188263"/>
                  </a:lnTo>
                  <a:cubicBezTo>
                    <a:pt x="254805" y="171191"/>
                    <a:pt x="277132" y="136085"/>
                    <a:pt x="275671" y="95915"/>
                  </a:cubicBezTo>
                  <a:cubicBezTo>
                    <a:pt x="273812" y="44787"/>
                    <a:pt x="231916" y="2461"/>
                    <a:pt x="180807" y="108"/>
                  </a:cubicBezTo>
                  <a:cubicBezTo>
                    <a:pt x="123640" y="-2522"/>
                    <a:pt x="76464" y="43048"/>
                    <a:pt x="76464" y="99633"/>
                  </a:cubicBezTo>
                  <a:cubicBezTo>
                    <a:pt x="76464" y="138241"/>
                    <a:pt x="98424" y="171722"/>
                    <a:pt x="130539" y="188263"/>
                  </a:cubicBezTo>
                  <a:lnTo>
                    <a:pt x="105430" y="188263"/>
                  </a:lnTo>
                  <a:cubicBezTo>
                    <a:pt x="47201" y="188263"/>
                    <a:pt x="0" y="235464"/>
                    <a:pt x="0" y="293693"/>
                  </a:cubicBezTo>
                  <a:lnTo>
                    <a:pt x="0" y="443783"/>
                  </a:lnTo>
                  <a:cubicBezTo>
                    <a:pt x="0" y="451111"/>
                    <a:pt x="5937" y="457048"/>
                    <a:pt x="13266" y="457048"/>
                  </a:cubicBezTo>
                  <a:lnTo>
                    <a:pt x="338933" y="457048"/>
                  </a:lnTo>
                  <a:cubicBezTo>
                    <a:pt x="346262" y="457048"/>
                    <a:pt x="352199" y="451111"/>
                    <a:pt x="352199" y="443783"/>
                  </a:cubicBezTo>
                  <a:lnTo>
                    <a:pt x="352199" y="293693"/>
                  </a:lnTo>
                  <a:cubicBezTo>
                    <a:pt x="352205" y="235464"/>
                    <a:pt x="305004" y="188263"/>
                    <a:pt x="246775" y="188263"/>
                  </a:cubicBezTo>
                  <a:close/>
                  <a:moveTo>
                    <a:pt x="239143" y="332706"/>
                  </a:moveTo>
                  <a:lnTo>
                    <a:pt x="211145" y="353047"/>
                  </a:lnTo>
                  <a:cubicBezTo>
                    <a:pt x="208647" y="354862"/>
                    <a:pt x="207604" y="358080"/>
                    <a:pt x="208559" y="361014"/>
                  </a:cubicBezTo>
                  <a:lnTo>
                    <a:pt x="219251" y="393926"/>
                  </a:lnTo>
                  <a:cubicBezTo>
                    <a:pt x="221382" y="400489"/>
                    <a:pt x="213870" y="405952"/>
                    <a:pt x="208287" y="401893"/>
                  </a:cubicBezTo>
                  <a:lnTo>
                    <a:pt x="180288" y="381551"/>
                  </a:lnTo>
                  <a:cubicBezTo>
                    <a:pt x="177791" y="379737"/>
                    <a:pt x="174408" y="379737"/>
                    <a:pt x="171910" y="381551"/>
                  </a:cubicBezTo>
                  <a:lnTo>
                    <a:pt x="143912" y="401893"/>
                  </a:lnTo>
                  <a:cubicBezTo>
                    <a:pt x="138329" y="405952"/>
                    <a:pt x="130811" y="400489"/>
                    <a:pt x="132948" y="393926"/>
                  </a:cubicBezTo>
                  <a:lnTo>
                    <a:pt x="143640" y="361014"/>
                  </a:lnTo>
                  <a:cubicBezTo>
                    <a:pt x="144595" y="358080"/>
                    <a:pt x="143552" y="354862"/>
                    <a:pt x="141054" y="353047"/>
                  </a:cubicBezTo>
                  <a:lnTo>
                    <a:pt x="113056" y="332706"/>
                  </a:lnTo>
                  <a:cubicBezTo>
                    <a:pt x="107473" y="328653"/>
                    <a:pt x="110343" y="319813"/>
                    <a:pt x="117242" y="319813"/>
                  </a:cubicBezTo>
                  <a:lnTo>
                    <a:pt x="151848" y="319813"/>
                  </a:lnTo>
                  <a:cubicBezTo>
                    <a:pt x="154933" y="319813"/>
                    <a:pt x="157671" y="317828"/>
                    <a:pt x="158626" y="314888"/>
                  </a:cubicBezTo>
                  <a:lnTo>
                    <a:pt x="169318" y="281976"/>
                  </a:lnTo>
                  <a:cubicBezTo>
                    <a:pt x="171449" y="275413"/>
                    <a:pt x="180737" y="275413"/>
                    <a:pt x="182875" y="281976"/>
                  </a:cubicBezTo>
                  <a:lnTo>
                    <a:pt x="193567" y="314888"/>
                  </a:lnTo>
                  <a:cubicBezTo>
                    <a:pt x="194522" y="317822"/>
                    <a:pt x="197259" y="319813"/>
                    <a:pt x="200345" y="319813"/>
                  </a:cubicBezTo>
                  <a:lnTo>
                    <a:pt x="234951" y="319813"/>
                  </a:lnTo>
                  <a:cubicBezTo>
                    <a:pt x="241862" y="319813"/>
                    <a:pt x="244726" y="328653"/>
                    <a:pt x="239143" y="332706"/>
                  </a:cubicBezTo>
                  <a:close/>
                </a:path>
              </a:pathLst>
            </a:custGeom>
            <a:solidFill>
              <a:srgbClr val="60CF4D"/>
            </a:solidFill>
            <a:ln w="6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97" name="Рисунок 4"/>
          <p:cNvGrpSpPr/>
          <p:nvPr/>
        </p:nvGrpSpPr>
        <p:grpSpPr>
          <a:xfrm>
            <a:off x="5100229" y="3307308"/>
            <a:ext cx="1118038" cy="949116"/>
            <a:chOff x="5328175" y="3451009"/>
            <a:chExt cx="832363" cy="706603"/>
          </a:xfrm>
        </p:grpSpPr>
        <p:grpSp>
          <p:nvGrpSpPr>
            <p:cNvPr id="98" name="Рисунок 4"/>
            <p:cNvGrpSpPr/>
            <p:nvPr/>
          </p:nvGrpSpPr>
          <p:grpSpPr>
            <a:xfrm>
              <a:off x="5338202" y="3664824"/>
              <a:ext cx="812301" cy="482750"/>
              <a:chOff x="5338202" y="3664824"/>
              <a:chExt cx="812301" cy="482750"/>
            </a:xfrm>
            <a:solidFill>
              <a:srgbClr val="EBE7F2"/>
            </a:solidFill>
          </p:grpSpPr>
          <p:sp>
            <p:nvSpPr>
              <p:cNvPr id="106" name="Полилиния: фигура 105"/>
              <p:cNvSpPr/>
              <p:nvPr/>
            </p:nvSpPr>
            <p:spPr>
              <a:xfrm>
                <a:off x="5558869" y="4020261"/>
                <a:ext cx="370967" cy="39297"/>
              </a:xfrm>
              <a:custGeom>
                <a:avLst/>
                <a:gdLst>
                  <a:gd name="connsiteX0" fmla="*/ 39297 w 370967"/>
                  <a:gd name="connsiteY0" fmla="*/ 27231 h 39297"/>
                  <a:gd name="connsiteX1" fmla="*/ 331670 w 370967"/>
                  <a:gd name="connsiteY1" fmla="*/ 27231 h 39297"/>
                  <a:gd name="connsiteX2" fmla="*/ 360001 w 370967"/>
                  <a:gd name="connsiteY2" fmla="*/ 39297 h 39297"/>
                  <a:gd name="connsiteX3" fmla="*/ 370968 w 370967"/>
                  <a:gd name="connsiteY3" fmla="*/ 39297 h 39297"/>
                  <a:gd name="connsiteX4" fmla="*/ 331670 w 370967"/>
                  <a:gd name="connsiteY4" fmla="*/ 0 h 39297"/>
                  <a:gd name="connsiteX5" fmla="*/ 39297 w 370967"/>
                  <a:gd name="connsiteY5" fmla="*/ 0 h 39297"/>
                  <a:gd name="connsiteX6" fmla="*/ 0 w 370967"/>
                  <a:gd name="connsiteY6" fmla="*/ 39297 h 39297"/>
                  <a:gd name="connsiteX7" fmla="*/ 10966 w 370967"/>
                  <a:gd name="connsiteY7" fmla="*/ 39297 h 39297"/>
                  <a:gd name="connsiteX8" fmla="*/ 39297 w 370967"/>
                  <a:gd name="connsiteY8" fmla="*/ 27231 h 39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0967" h="39297">
                    <a:moveTo>
                      <a:pt x="39297" y="27231"/>
                    </a:moveTo>
                    <a:lnTo>
                      <a:pt x="331670" y="27231"/>
                    </a:lnTo>
                    <a:cubicBezTo>
                      <a:pt x="342801" y="27231"/>
                      <a:pt x="352852" y="31859"/>
                      <a:pt x="360001" y="39297"/>
                    </a:cubicBezTo>
                    <a:lnTo>
                      <a:pt x="370968" y="39297"/>
                    </a:lnTo>
                    <a:cubicBezTo>
                      <a:pt x="370968" y="17593"/>
                      <a:pt x="353374" y="0"/>
                      <a:pt x="331670" y="0"/>
                    </a:cubicBezTo>
                    <a:lnTo>
                      <a:pt x="39297" y="0"/>
                    </a:lnTo>
                    <a:cubicBezTo>
                      <a:pt x="17593" y="0"/>
                      <a:pt x="0" y="17593"/>
                      <a:pt x="0" y="39297"/>
                    </a:cubicBezTo>
                    <a:lnTo>
                      <a:pt x="10966" y="39297"/>
                    </a:lnTo>
                    <a:cubicBezTo>
                      <a:pt x="18115" y="31863"/>
                      <a:pt x="28166" y="27231"/>
                      <a:pt x="39297" y="27231"/>
                    </a:cubicBezTo>
                    <a:close/>
                  </a:path>
                </a:pathLst>
              </a:custGeom>
              <a:solidFill>
                <a:srgbClr val="EFF1F6"/>
              </a:solidFill>
              <a:ln w="39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7" name="Полилиния: фигура 106"/>
              <p:cNvSpPr/>
              <p:nvPr/>
            </p:nvSpPr>
            <p:spPr>
              <a:xfrm>
                <a:off x="5704301" y="3664824"/>
                <a:ext cx="80103" cy="45828"/>
              </a:xfrm>
              <a:custGeom>
                <a:avLst/>
                <a:gdLst>
                  <a:gd name="connsiteX0" fmla="*/ 0 w 80103"/>
                  <a:gd name="connsiteY0" fmla="*/ 0 h 45828"/>
                  <a:gd name="connsiteX1" fmla="*/ 80104 w 80103"/>
                  <a:gd name="connsiteY1" fmla="*/ 0 h 45828"/>
                  <a:gd name="connsiteX2" fmla="*/ 80104 w 80103"/>
                  <a:gd name="connsiteY2" fmla="*/ 45828 h 45828"/>
                  <a:gd name="connsiteX3" fmla="*/ 0 w 80103"/>
                  <a:gd name="connsiteY3" fmla="*/ 45828 h 45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103" h="45828">
                    <a:moveTo>
                      <a:pt x="0" y="0"/>
                    </a:moveTo>
                    <a:lnTo>
                      <a:pt x="80104" y="0"/>
                    </a:lnTo>
                    <a:lnTo>
                      <a:pt x="80104" y="45828"/>
                    </a:lnTo>
                    <a:lnTo>
                      <a:pt x="0" y="45828"/>
                    </a:lnTo>
                    <a:close/>
                  </a:path>
                </a:pathLst>
              </a:custGeom>
              <a:solidFill>
                <a:srgbClr val="EFF1F6"/>
              </a:solidFill>
              <a:ln w="39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8" name="Полилиния: фигура 107"/>
              <p:cNvSpPr/>
              <p:nvPr/>
            </p:nvSpPr>
            <p:spPr>
              <a:xfrm>
                <a:off x="5338202" y="3755356"/>
                <a:ext cx="263086" cy="131543"/>
              </a:xfrm>
              <a:custGeom>
                <a:avLst/>
                <a:gdLst>
                  <a:gd name="connsiteX0" fmla="*/ 131543 w 263086"/>
                  <a:gd name="connsiteY0" fmla="*/ 79361 h 131543"/>
                  <a:gd name="connsiteX1" fmla="*/ 10758 w 263086"/>
                  <a:gd name="connsiteY1" fmla="*/ 0 h 131543"/>
                  <a:gd name="connsiteX2" fmla="*/ 0 w 263086"/>
                  <a:gd name="connsiteY2" fmla="*/ 0 h 131543"/>
                  <a:gd name="connsiteX3" fmla="*/ 131543 w 263086"/>
                  <a:gd name="connsiteY3" fmla="*/ 131543 h 131543"/>
                  <a:gd name="connsiteX4" fmla="*/ 263087 w 263086"/>
                  <a:gd name="connsiteY4" fmla="*/ 0 h 131543"/>
                  <a:gd name="connsiteX5" fmla="*/ 252329 w 263086"/>
                  <a:gd name="connsiteY5" fmla="*/ 0 h 131543"/>
                  <a:gd name="connsiteX6" fmla="*/ 131543 w 263086"/>
                  <a:gd name="connsiteY6" fmla="*/ 79361 h 131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3086" h="131543">
                    <a:moveTo>
                      <a:pt x="131543" y="79361"/>
                    </a:moveTo>
                    <a:cubicBezTo>
                      <a:pt x="77434" y="79361"/>
                      <a:pt x="30956" y="46691"/>
                      <a:pt x="10758" y="0"/>
                    </a:cubicBezTo>
                    <a:lnTo>
                      <a:pt x="0" y="0"/>
                    </a:lnTo>
                    <a:cubicBezTo>
                      <a:pt x="0" y="72650"/>
                      <a:pt x="58894" y="131543"/>
                      <a:pt x="131543" y="131543"/>
                    </a:cubicBezTo>
                    <a:cubicBezTo>
                      <a:pt x="204193" y="131543"/>
                      <a:pt x="263087" y="72650"/>
                      <a:pt x="263087" y="0"/>
                    </a:cubicBezTo>
                    <a:lnTo>
                      <a:pt x="252329" y="0"/>
                    </a:lnTo>
                    <a:cubicBezTo>
                      <a:pt x="232131" y="46687"/>
                      <a:pt x="185652" y="79361"/>
                      <a:pt x="131543" y="79361"/>
                    </a:cubicBezTo>
                    <a:close/>
                  </a:path>
                </a:pathLst>
              </a:custGeom>
              <a:solidFill>
                <a:srgbClr val="EFF1F6"/>
              </a:solidFill>
              <a:ln w="39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9" name="Полилиния: фигура 108"/>
              <p:cNvSpPr/>
              <p:nvPr/>
            </p:nvSpPr>
            <p:spPr>
              <a:xfrm>
                <a:off x="5887417" y="3755356"/>
                <a:ext cx="263086" cy="131543"/>
              </a:xfrm>
              <a:custGeom>
                <a:avLst/>
                <a:gdLst>
                  <a:gd name="connsiteX0" fmla="*/ 131543 w 263086"/>
                  <a:gd name="connsiteY0" fmla="*/ 79361 h 131543"/>
                  <a:gd name="connsiteX1" fmla="*/ 10758 w 263086"/>
                  <a:gd name="connsiteY1" fmla="*/ 0 h 131543"/>
                  <a:gd name="connsiteX2" fmla="*/ 0 w 263086"/>
                  <a:gd name="connsiteY2" fmla="*/ 0 h 131543"/>
                  <a:gd name="connsiteX3" fmla="*/ 131543 w 263086"/>
                  <a:gd name="connsiteY3" fmla="*/ 131543 h 131543"/>
                  <a:gd name="connsiteX4" fmla="*/ 263087 w 263086"/>
                  <a:gd name="connsiteY4" fmla="*/ 0 h 131543"/>
                  <a:gd name="connsiteX5" fmla="*/ 252329 w 263086"/>
                  <a:gd name="connsiteY5" fmla="*/ 0 h 131543"/>
                  <a:gd name="connsiteX6" fmla="*/ 131543 w 263086"/>
                  <a:gd name="connsiteY6" fmla="*/ 79361 h 131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3086" h="131543">
                    <a:moveTo>
                      <a:pt x="131543" y="79361"/>
                    </a:moveTo>
                    <a:cubicBezTo>
                      <a:pt x="77434" y="79361"/>
                      <a:pt x="30956" y="46691"/>
                      <a:pt x="10758" y="0"/>
                    </a:cubicBezTo>
                    <a:lnTo>
                      <a:pt x="0" y="0"/>
                    </a:lnTo>
                    <a:cubicBezTo>
                      <a:pt x="0" y="72650"/>
                      <a:pt x="58894" y="131543"/>
                      <a:pt x="131543" y="131543"/>
                    </a:cubicBezTo>
                    <a:cubicBezTo>
                      <a:pt x="204193" y="131543"/>
                      <a:pt x="263087" y="72650"/>
                      <a:pt x="263087" y="0"/>
                    </a:cubicBezTo>
                    <a:lnTo>
                      <a:pt x="252329" y="0"/>
                    </a:lnTo>
                    <a:cubicBezTo>
                      <a:pt x="232131" y="46687"/>
                      <a:pt x="185652" y="79361"/>
                      <a:pt x="131543" y="79361"/>
                    </a:cubicBezTo>
                    <a:close/>
                  </a:path>
                </a:pathLst>
              </a:custGeom>
              <a:solidFill>
                <a:srgbClr val="EFF1F6"/>
              </a:solidFill>
              <a:ln w="39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0" name="Полилиния: фигура 109"/>
              <p:cNvSpPr/>
              <p:nvPr/>
            </p:nvSpPr>
            <p:spPr>
              <a:xfrm>
                <a:off x="5486561" y="4118757"/>
                <a:ext cx="515580" cy="28816"/>
              </a:xfrm>
              <a:custGeom>
                <a:avLst/>
                <a:gdLst>
                  <a:gd name="connsiteX0" fmla="*/ 3428 w 515580"/>
                  <a:gd name="connsiteY0" fmla="*/ 0 h 28816"/>
                  <a:gd name="connsiteX1" fmla="*/ 0 w 515580"/>
                  <a:gd name="connsiteY1" fmla="*/ 17509 h 28816"/>
                  <a:gd name="connsiteX2" fmla="*/ 0 w 515580"/>
                  <a:gd name="connsiteY2" fmla="*/ 28817 h 28816"/>
                  <a:gd name="connsiteX3" fmla="*/ 515581 w 515580"/>
                  <a:gd name="connsiteY3" fmla="*/ 28817 h 28816"/>
                  <a:gd name="connsiteX4" fmla="*/ 515581 w 515580"/>
                  <a:gd name="connsiteY4" fmla="*/ 17513 h 28816"/>
                  <a:gd name="connsiteX5" fmla="*/ 512153 w 515580"/>
                  <a:gd name="connsiteY5" fmla="*/ 4 h 28816"/>
                  <a:gd name="connsiteX6" fmla="*/ 3428 w 515580"/>
                  <a:gd name="connsiteY6" fmla="*/ 4 h 2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5580" h="28816">
                    <a:moveTo>
                      <a:pt x="3428" y="0"/>
                    </a:moveTo>
                    <a:cubicBezTo>
                      <a:pt x="1220" y="5403"/>
                      <a:pt x="0" y="11316"/>
                      <a:pt x="0" y="17509"/>
                    </a:cubicBezTo>
                    <a:lnTo>
                      <a:pt x="0" y="28817"/>
                    </a:lnTo>
                    <a:lnTo>
                      <a:pt x="515581" y="28817"/>
                    </a:lnTo>
                    <a:lnTo>
                      <a:pt x="515581" y="17513"/>
                    </a:lnTo>
                    <a:cubicBezTo>
                      <a:pt x="515581" y="11316"/>
                      <a:pt x="514360" y="5407"/>
                      <a:pt x="512153" y="4"/>
                    </a:cubicBezTo>
                    <a:lnTo>
                      <a:pt x="3428" y="4"/>
                    </a:lnTo>
                    <a:close/>
                  </a:path>
                </a:pathLst>
              </a:custGeom>
              <a:solidFill>
                <a:srgbClr val="EFF1F6"/>
              </a:solidFill>
              <a:ln w="39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99" name="Рисунок 4"/>
            <p:cNvGrpSpPr/>
            <p:nvPr/>
          </p:nvGrpSpPr>
          <p:grpSpPr>
            <a:xfrm>
              <a:off x="5328175" y="3451009"/>
              <a:ext cx="832363" cy="706603"/>
              <a:chOff x="5328175" y="3451009"/>
              <a:chExt cx="832363" cy="706603"/>
            </a:xfrm>
            <a:solidFill>
              <a:srgbClr val="846F75"/>
            </a:solidFill>
          </p:grpSpPr>
          <p:sp>
            <p:nvSpPr>
              <p:cNvPr id="101" name="Полилиния: фигура 100"/>
              <p:cNvSpPr/>
              <p:nvPr/>
            </p:nvSpPr>
            <p:spPr>
              <a:xfrm>
                <a:off x="5548834" y="4010226"/>
                <a:ext cx="391037" cy="59367"/>
              </a:xfrm>
              <a:custGeom>
                <a:avLst/>
                <a:gdLst>
                  <a:gd name="connsiteX0" fmla="*/ 0 w 391037"/>
                  <a:gd name="connsiteY0" fmla="*/ 49332 h 59367"/>
                  <a:gd name="connsiteX1" fmla="*/ 10035 w 391037"/>
                  <a:gd name="connsiteY1" fmla="*/ 59367 h 59367"/>
                  <a:gd name="connsiteX2" fmla="*/ 20070 w 391037"/>
                  <a:gd name="connsiteY2" fmla="*/ 49332 h 59367"/>
                  <a:gd name="connsiteX3" fmla="*/ 49332 w 391037"/>
                  <a:gd name="connsiteY3" fmla="*/ 20070 h 59367"/>
                  <a:gd name="connsiteX4" fmla="*/ 341705 w 391037"/>
                  <a:gd name="connsiteY4" fmla="*/ 20070 h 59367"/>
                  <a:gd name="connsiteX5" fmla="*/ 370968 w 391037"/>
                  <a:gd name="connsiteY5" fmla="*/ 49332 h 59367"/>
                  <a:gd name="connsiteX6" fmla="*/ 381003 w 391037"/>
                  <a:gd name="connsiteY6" fmla="*/ 59367 h 59367"/>
                  <a:gd name="connsiteX7" fmla="*/ 391038 w 391037"/>
                  <a:gd name="connsiteY7" fmla="*/ 49332 h 59367"/>
                  <a:gd name="connsiteX8" fmla="*/ 341705 w 391037"/>
                  <a:gd name="connsiteY8" fmla="*/ 0 h 59367"/>
                  <a:gd name="connsiteX9" fmla="*/ 49332 w 391037"/>
                  <a:gd name="connsiteY9" fmla="*/ 0 h 59367"/>
                  <a:gd name="connsiteX10" fmla="*/ 0 w 391037"/>
                  <a:gd name="connsiteY10" fmla="*/ 49332 h 59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1037" h="59367">
                    <a:moveTo>
                      <a:pt x="0" y="49332"/>
                    </a:moveTo>
                    <a:cubicBezTo>
                      <a:pt x="0" y="54876"/>
                      <a:pt x="4492" y="59367"/>
                      <a:pt x="10035" y="59367"/>
                    </a:cubicBezTo>
                    <a:cubicBezTo>
                      <a:pt x="15578" y="59367"/>
                      <a:pt x="20070" y="54876"/>
                      <a:pt x="20070" y="49332"/>
                    </a:cubicBezTo>
                    <a:cubicBezTo>
                      <a:pt x="20070" y="33196"/>
                      <a:pt x="33200" y="20070"/>
                      <a:pt x="49332" y="20070"/>
                    </a:cubicBezTo>
                    <a:lnTo>
                      <a:pt x="341705" y="20070"/>
                    </a:lnTo>
                    <a:cubicBezTo>
                      <a:pt x="357842" y="20070"/>
                      <a:pt x="370968" y="33196"/>
                      <a:pt x="370968" y="49332"/>
                    </a:cubicBezTo>
                    <a:cubicBezTo>
                      <a:pt x="370968" y="54876"/>
                      <a:pt x="375459" y="59367"/>
                      <a:pt x="381003" y="59367"/>
                    </a:cubicBezTo>
                    <a:cubicBezTo>
                      <a:pt x="386546" y="59367"/>
                      <a:pt x="391038" y="54876"/>
                      <a:pt x="391038" y="49332"/>
                    </a:cubicBezTo>
                    <a:cubicBezTo>
                      <a:pt x="391038" y="22129"/>
                      <a:pt x="368904" y="0"/>
                      <a:pt x="341705" y="0"/>
                    </a:cubicBezTo>
                    <a:lnTo>
                      <a:pt x="49332" y="0"/>
                    </a:lnTo>
                    <a:cubicBezTo>
                      <a:pt x="22129" y="0"/>
                      <a:pt x="0" y="22133"/>
                      <a:pt x="0" y="49332"/>
                    </a:cubicBezTo>
                    <a:close/>
                  </a:path>
                </a:pathLst>
              </a:custGeom>
              <a:solidFill>
                <a:srgbClr val="025CFA"/>
              </a:solidFill>
              <a:ln w="39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2" name="Полилиния: фигура 101"/>
              <p:cNvSpPr/>
              <p:nvPr/>
            </p:nvSpPr>
            <p:spPr>
              <a:xfrm>
                <a:off x="5476526" y="4079906"/>
                <a:ext cx="535650" cy="77707"/>
              </a:xfrm>
              <a:custGeom>
                <a:avLst/>
                <a:gdLst>
                  <a:gd name="connsiteX0" fmla="*/ 479290 w 535650"/>
                  <a:gd name="connsiteY0" fmla="*/ 0 h 77707"/>
                  <a:gd name="connsiteX1" fmla="*/ 56365 w 535650"/>
                  <a:gd name="connsiteY1" fmla="*/ 0 h 77707"/>
                  <a:gd name="connsiteX2" fmla="*/ 0 w 535650"/>
                  <a:gd name="connsiteY2" fmla="*/ 56365 h 77707"/>
                  <a:gd name="connsiteX3" fmla="*/ 0 w 535650"/>
                  <a:gd name="connsiteY3" fmla="*/ 67672 h 77707"/>
                  <a:gd name="connsiteX4" fmla="*/ 10035 w 535650"/>
                  <a:gd name="connsiteY4" fmla="*/ 77707 h 77707"/>
                  <a:gd name="connsiteX5" fmla="*/ 525616 w 535650"/>
                  <a:gd name="connsiteY5" fmla="*/ 77707 h 77707"/>
                  <a:gd name="connsiteX6" fmla="*/ 535651 w 535650"/>
                  <a:gd name="connsiteY6" fmla="*/ 67672 h 77707"/>
                  <a:gd name="connsiteX7" fmla="*/ 535651 w 535650"/>
                  <a:gd name="connsiteY7" fmla="*/ 56365 h 77707"/>
                  <a:gd name="connsiteX8" fmla="*/ 479290 w 535650"/>
                  <a:gd name="connsiteY8" fmla="*/ 0 h 77707"/>
                  <a:gd name="connsiteX9" fmla="*/ 515585 w 535650"/>
                  <a:gd name="connsiteY9" fmla="*/ 57637 h 77707"/>
                  <a:gd name="connsiteX10" fmla="*/ 20070 w 535650"/>
                  <a:gd name="connsiteY10" fmla="*/ 57637 h 77707"/>
                  <a:gd name="connsiteX11" fmla="*/ 20070 w 535650"/>
                  <a:gd name="connsiteY11" fmla="*/ 56365 h 77707"/>
                  <a:gd name="connsiteX12" fmla="*/ 56365 w 535650"/>
                  <a:gd name="connsiteY12" fmla="*/ 20070 h 77707"/>
                  <a:gd name="connsiteX13" fmla="*/ 479290 w 535650"/>
                  <a:gd name="connsiteY13" fmla="*/ 20070 h 77707"/>
                  <a:gd name="connsiteX14" fmla="*/ 515585 w 535650"/>
                  <a:gd name="connsiteY14" fmla="*/ 56365 h 7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35650" h="77707">
                    <a:moveTo>
                      <a:pt x="479290" y="0"/>
                    </a:moveTo>
                    <a:lnTo>
                      <a:pt x="56365" y="0"/>
                    </a:lnTo>
                    <a:cubicBezTo>
                      <a:pt x="25284" y="0"/>
                      <a:pt x="0" y="25284"/>
                      <a:pt x="0" y="56365"/>
                    </a:cubicBezTo>
                    <a:lnTo>
                      <a:pt x="0" y="67672"/>
                    </a:lnTo>
                    <a:cubicBezTo>
                      <a:pt x="0" y="73216"/>
                      <a:pt x="4492" y="77707"/>
                      <a:pt x="10035" y="77707"/>
                    </a:cubicBezTo>
                    <a:lnTo>
                      <a:pt x="525616" y="77707"/>
                    </a:lnTo>
                    <a:cubicBezTo>
                      <a:pt x="531159" y="77707"/>
                      <a:pt x="535651" y="73216"/>
                      <a:pt x="535651" y="67672"/>
                    </a:cubicBezTo>
                    <a:lnTo>
                      <a:pt x="535651" y="56365"/>
                    </a:lnTo>
                    <a:cubicBezTo>
                      <a:pt x="535655" y="25284"/>
                      <a:pt x="510371" y="0"/>
                      <a:pt x="479290" y="0"/>
                    </a:cubicBezTo>
                    <a:close/>
                    <a:moveTo>
                      <a:pt x="515585" y="57637"/>
                    </a:moveTo>
                    <a:lnTo>
                      <a:pt x="20070" y="57637"/>
                    </a:lnTo>
                    <a:lnTo>
                      <a:pt x="20070" y="56365"/>
                    </a:lnTo>
                    <a:cubicBezTo>
                      <a:pt x="20070" y="36355"/>
                      <a:pt x="36351" y="20070"/>
                      <a:pt x="56365" y="20070"/>
                    </a:cubicBezTo>
                    <a:lnTo>
                      <a:pt x="479290" y="20070"/>
                    </a:lnTo>
                    <a:cubicBezTo>
                      <a:pt x="499300" y="20070"/>
                      <a:pt x="515585" y="36351"/>
                      <a:pt x="515585" y="56365"/>
                    </a:cubicBezTo>
                    <a:close/>
                  </a:path>
                </a:pathLst>
              </a:custGeom>
              <a:solidFill>
                <a:srgbClr val="025CFA"/>
              </a:solidFill>
              <a:ln w="39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3" name="Полилиния: фигура 102"/>
              <p:cNvSpPr/>
              <p:nvPr/>
            </p:nvSpPr>
            <p:spPr>
              <a:xfrm>
                <a:off x="5694266" y="3654789"/>
                <a:ext cx="20070" cy="339184"/>
              </a:xfrm>
              <a:custGeom>
                <a:avLst/>
                <a:gdLst>
                  <a:gd name="connsiteX0" fmla="*/ 20070 w 20070"/>
                  <a:gd name="connsiteY0" fmla="*/ 329150 h 339184"/>
                  <a:gd name="connsiteX1" fmla="*/ 20070 w 20070"/>
                  <a:gd name="connsiteY1" fmla="*/ 10035 h 339184"/>
                  <a:gd name="connsiteX2" fmla="*/ 10035 w 20070"/>
                  <a:gd name="connsiteY2" fmla="*/ 0 h 339184"/>
                  <a:gd name="connsiteX3" fmla="*/ 0 w 20070"/>
                  <a:gd name="connsiteY3" fmla="*/ 10035 h 339184"/>
                  <a:gd name="connsiteX4" fmla="*/ 0 w 20070"/>
                  <a:gd name="connsiteY4" fmla="*/ 329150 h 339184"/>
                  <a:gd name="connsiteX5" fmla="*/ 10035 w 20070"/>
                  <a:gd name="connsiteY5" fmla="*/ 339185 h 339184"/>
                  <a:gd name="connsiteX6" fmla="*/ 20070 w 20070"/>
                  <a:gd name="connsiteY6" fmla="*/ 329150 h 33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70" h="339184">
                    <a:moveTo>
                      <a:pt x="20070" y="329150"/>
                    </a:moveTo>
                    <a:lnTo>
                      <a:pt x="20070" y="10035"/>
                    </a:lnTo>
                    <a:cubicBezTo>
                      <a:pt x="20070" y="4492"/>
                      <a:pt x="15578" y="0"/>
                      <a:pt x="10035" y="0"/>
                    </a:cubicBezTo>
                    <a:cubicBezTo>
                      <a:pt x="4492" y="0"/>
                      <a:pt x="0" y="4492"/>
                      <a:pt x="0" y="10035"/>
                    </a:cubicBezTo>
                    <a:lnTo>
                      <a:pt x="0" y="329150"/>
                    </a:lnTo>
                    <a:cubicBezTo>
                      <a:pt x="0" y="334693"/>
                      <a:pt x="4492" y="339185"/>
                      <a:pt x="10035" y="339185"/>
                    </a:cubicBezTo>
                    <a:cubicBezTo>
                      <a:pt x="15578" y="339185"/>
                      <a:pt x="20070" y="334693"/>
                      <a:pt x="20070" y="329150"/>
                    </a:cubicBezTo>
                    <a:close/>
                  </a:path>
                </a:pathLst>
              </a:custGeom>
              <a:solidFill>
                <a:srgbClr val="025CFA"/>
              </a:solidFill>
              <a:ln w="39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4" name="Полилиния: фигура 103"/>
              <p:cNvSpPr/>
              <p:nvPr/>
            </p:nvSpPr>
            <p:spPr>
              <a:xfrm>
                <a:off x="5774366" y="3654789"/>
                <a:ext cx="20070" cy="339184"/>
              </a:xfrm>
              <a:custGeom>
                <a:avLst/>
                <a:gdLst>
                  <a:gd name="connsiteX0" fmla="*/ 20070 w 20070"/>
                  <a:gd name="connsiteY0" fmla="*/ 329150 h 339184"/>
                  <a:gd name="connsiteX1" fmla="*/ 20070 w 20070"/>
                  <a:gd name="connsiteY1" fmla="*/ 10035 h 339184"/>
                  <a:gd name="connsiteX2" fmla="*/ 10035 w 20070"/>
                  <a:gd name="connsiteY2" fmla="*/ 0 h 339184"/>
                  <a:gd name="connsiteX3" fmla="*/ 0 w 20070"/>
                  <a:gd name="connsiteY3" fmla="*/ 10035 h 339184"/>
                  <a:gd name="connsiteX4" fmla="*/ 0 w 20070"/>
                  <a:gd name="connsiteY4" fmla="*/ 329150 h 339184"/>
                  <a:gd name="connsiteX5" fmla="*/ 10035 w 20070"/>
                  <a:gd name="connsiteY5" fmla="*/ 339185 h 339184"/>
                  <a:gd name="connsiteX6" fmla="*/ 20070 w 20070"/>
                  <a:gd name="connsiteY6" fmla="*/ 329150 h 33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70" h="339184">
                    <a:moveTo>
                      <a:pt x="20070" y="329150"/>
                    </a:moveTo>
                    <a:lnTo>
                      <a:pt x="20070" y="10035"/>
                    </a:lnTo>
                    <a:cubicBezTo>
                      <a:pt x="20070" y="4492"/>
                      <a:pt x="15578" y="0"/>
                      <a:pt x="10035" y="0"/>
                    </a:cubicBezTo>
                    <a:cubicBezTo>
                      <a:pt x="4492" y="0"/>
                      <a:pt x="0" y="4492"/>
                      <a:pt x="0" y="10035"/>
                    </a:cubicBezTo>
                    <a:lnTo>
                      <a:pt x="0" y="329150"/>
                    </a:lnTo>
                    <a:cubicBezTo>
                      <a:pt x="0" y="334693"/>
                      <a:pt x="4492" y="339185"/>
                      <a:pt x="10035" y="339185"/>
                    </a:cubicBezTo>
                    <a:cubicBezTo>
                      <a:pt x="15578" y="339185"/>
                      <a:pt x="20070" y="334693"/>
                      <a:pt x="20070" y="329150"/>
                    </a:cubicBezTo>
                    <a:close/>
                  </a:path>
                </a:pathLst>
              </a:custGeom>
              <a:solidFill>
                <a:srgbClr val="025CFA"/>
              </a:solidFill>
              <a:ln w="39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5" name="Полилиния: фигура 104"/>
              <p:cNvSpPr/>
              <p:nvPr/>
            </p:nvSpPr>
            <p:spPr>
              <a:xfrm>
                <a:off x="5328175" y="3451009"/>
                <a:ext cx="832363" cy="445921"/>
              </a:xfrm>
              <a:custGeom>
                <a:avLst/>
                <a:gdLst>
                  <a:gd name="connsiteX0" fmla="*/ 832359 w 832363"/>
                  <a:gd name="connsiteY0" fmla="*/ 304552 h 445921"/>
                  <a:gd name="connsiteX1" fmla="*/ 832363 w 832363"/>
                  <a:gd name="connsiteY1" fmla="*/ 304343 h 445921"/>
                  <a:gd name="connsiteX2" fmla="*/ 832299 w 832363"/>
                  <a:gd name="connsiteY2" fmla="*/ 303693 h 445921"/>
                  <a:gd name="connsiteX3" fmla="*/ 832179 w 832363"/>
                  <a:gd name="connsiteY3" fmla="*/ 302489 h 445921"/>
                  <a:gd name="connsiteX4" fmla="*/ 831926 w 832363"/>
                  <a:gd name="connsiteY4" fmla="*/ 301557 h 445921"/>
                  <a:gd name="connsiteX5" fmla="*/ 831637 w 832363"/>
                  <a:gd name="connsiteY5" fmla="*/ 300618 h 445921"/>
                  <a:gd name="connsiteX6" fmla="*/ 831099 w 832363"/>
                  <a:gd name="connsiteY6" fmla="*/ 299550 h 445921"/>
                  <a:gd name="connsiteX7" fmla="*/ 830798 w 832363"/>
                  <a:gd name="connsiteY7" fmla="*/ 298956 h 445921"/>
                  <a:gd name="connsiteX8" fmla="*/ 699246 w 832363"/>
                  <a:gd name="connsiteY8" fmla="*/ 92511 h 445921"/>
                  <a:gd name="connsiteX9" fmla="*/ 699182 w 832363"/>
                  <a:gd name="connsiteY9" fmla="*/ 92431 h 445921"/>
                  <a:gd name="connsiteX10" fmla="*/ 697725 w 832363"/>
                  <a:gd name="connsiteY10" fmla="*/ 90677 h 445921"/>
                  <a:gd name="connsiteX11" fmla="*/ 697283 w 832363"/>
                  <a:gd name="connsiteY11" fmla="*/ 90311 h 445921"/>
                  <a:gd name="connsiteX12" fmla="*/ 695899 w 832363"/>
                  <a:gd name="connsiteY12" fmla="*/ 89308 h 445921"/>
                  <a:gd name="connsiteX13" fmla="*/ 695264 w 832363"/>
                  <a:gd name="connsiteY13" fmla="*/ 88963 h 445921"/>
                  <a:gd name="connsiteX14" fmla="*/ 693723 w 832363"/>
                  <a:gd name="connsiteY14" fmla="*/ 88353 h 445921"/>
                  <a:gd name="connsiteX15" fmla="*/ 693101 w 832363"/>
                  <a:gd name="connsiteY15" fmla="*/ 88160 h 445921"/>
                  <a:gd name="connsiteX16" fmla="*/ 690789 w 832363"/>
                  <a:gd name="connsiteY16" fmla="*/ 87867 h 445921"/>
                  <a:gd name="connsiteX17" fmla="*/ 513570 w 832363"/>
                  <a:gd name="connsiteY17" fmla="*/ 87867 h 445921"/>
                  <a:gd name="connsiteX18" fmla="*/ 416182 w 832363"/>
                  <a:gd name="connsiteY18" fmla="*/ 0 h 445921"/>
                  <a:gd name="connsiteX19" fmla="*/ 318789 w 832363"/>
                  <a:gd name="connsiteY19" fmla="*/ 87867 h 445921"/>
                  <a:gd name="connsiteX20" fmla="*/ 141570 w 832363"/>
                  <a:gd name="connsiteY20" fmla="*/ 87867 h 445921"/>
                  <a:gd name="connsiteX21" fmla="*/ 139258 w 832363"/>
                  <a:gd name="connsiteY21" fmla="*/ 88160 h 445921"/>
                  <a:gd name="connsiteX22" fmla="*/ 138640 w 832363"/>
                  <a:gd name="connsiteY22" fmla="*/ 88353 h 445921"/>
                  <a:gd name="connsiteX23" fmla="*/ 137095 w 832363"/>
                  <a:gd name="connsiteY23" fmla="*/ 88967 h 445921"/>
                  <a:gd name="connsiteX24" fmla="*/ 136465 w 832363"/>
                  <a:gd name="connsiteY24" fmla="*/ 89308 h 445921"/>
                  <a:gd name="connsiteX25" fmla="*/ 135076 w 832363"/>
                  <a:gd name="connsiteY25" fmla="*/ 90311 h 445921"/>
                  <a:gd name="connsiteX26" fmla="*/ 134634 w 832363"/>
                  <a:gd name="connsiteY26" fmla="*/ 90673 h 445921"/>
                  <a:gd name="connsiteX27" fmla="*/ 133177 w 832363"/>
                  <a:gd name="connsiteY27" fmla="*/ 92427 h 445921"/>
                  <a:gd name="connsiteX28" fmla="*/ 133113 w 832363"/>
                  <a:gd name="connsiteY28" fmla="*/ 92507 h 445921"/>
                  <a:gd name="connsiteX29" fmla="*/ 1569 w 832363"/>
                  <a:gd name="connsiteY29" fmla="*/ 298948 h 445921"/>
                  <a:gd name="connsiteX30" fmla="*/ 1268 w 832363"/>
                  <a:gd name="connsiteY30" fmla="*/ 299538 h 445921"/>
                  <a:gd name="connsiteX31" fmla="*/ 731 w 832363"/>
                  <a:gd name="connsiteY31" fmla="*/ 300610 h 445921"/>
                  <a:gd name="connsiteX32" fmla="*/ 446 w 832363"/>
                  <a:gd name="connsiteY32" fmla="*/ 301533 h 445921"/>
                  <a:gd name="connsiteX33" fmla="*/ 185 w 832363"/>
                  <a:gd name="connsiteY33" fmla="*/ 302489 h 445921"/>
                  <a:gd name="connsiteX34" fmla="*/ 68 w 832363"/>
                  <a:gd name="connsiteY34" fmla="*/ 303657 h 445921"/>
                  <a:gd name="connsiteX35" fmla="*/ 0 w 832363"/>
                  <a:gd name="connsiteY35" fmla="*/ 304339 h 445921"/>
                  <a:gd name="connsiteX36" fmla="*/ 4 w 832363"/>
                  <a:gd name="connsiteY36" fmla="*/ 304560 h 445921"/>
                  <a:gd name="connsiteX37" fmla="*/ 4 w 832363"/>
                  <a:gd name="connsiteY37" fmla="*/ 304640 h 445921"/>
                  <a:gd name="connsiteX38" fmla="*/ 141578 w 832363"/>
                  <a:gd name="connsiteY38" fmla="*/ 445921 h 445921"/>
                  <a:gd name="connsiteX39" fmla="*/ 283153 w 832363"/>
                  <a:gd name="connsiteY39" fmla="*/ 304640 h 445921"/>
                  <a:gd name="connsiteX40" fmla="*/ 283157 w 832363"/>
                  <a:gd name="connsiteY40" fmla="*/ 304560 h 445921"/>
                  <a:gd name="connsiteX41" fmla="*/ 283161 w 832363"/>
                  <a:gd name="connsiteY41" fmla="*/ 304339 h 445921"/>
                  <a:gd name="connsiteX42" fmla="*/ 283093 w 832363"/>
                  <a:gd name="connsiteY42" fmla="*/ 303657 h 445921"/>
                  <a:gd name="connsiteX43" fmla="*/ 282976 w 832363"/>
                  <a:gd name="connsiteY43" fmla="*/ 302489 h 445921"/>
                  <a:gd name="connsiteX44" fmla="*/ 282715 w 832363"/>
                  <a:gd name="connsiteY44" fmla="*/ 301533 h 445921"/>
                  <a:gd name="connsiteX45" fmla="*/ 282430 w 832363"/>
                  <a:gd name="connsiteY45" fmla="*/ 300614 h 445921"/>
                  <a:gd name="connsiteX46" fmla="*/ 281889 w 832363"/>
                  <a:gd name="connsiteY46" fmla="*/ 299538 h 445921"/>
                  <a:gd name="connsiteX47" fmla="*/ 281592 w 832363"/>
                  <a:gd name="connsiteY47" fmla="*/ 298948 h 445921"/>
                  <a:gd name="connsiteX48" fmla="*/ 159862 w 832363"/>
                  <a:gd name="connsiteY48" fmla="*/ 107937 h 445921"/>
                  <a:gd name="connsiteX49" fmla="*/ 318785 w 832363"/>
                  <a:gd name="connsiteY49" fmla="*/ 107937 h 445921"/>
                  <a:gd name="connsiteX50" fmla="*/ 416178 w 832363"/>
                  <a:gd name="connsiteY50" fmla="*/ 195804 h 445921"/>
                  <a:gd name="connsiteX51" fmla="*/ 513566 w 832363"/>
                  <a:gd name="connsiteY51" fmla="*/ 107937 h 445921"/>
                  <a:gd name="connsiteX52" fmla="*/ 672489 w 832363"/>
                  <a:gd name="connsiteY52" fmla="*/ 107937 h 445921"/>
                  <a:gd name="connsiteX53" fmla="*/ 550772 w 832363"/>
                  <a:gd name="connsiteY53" fmla="*/ 298952 h 445921"/>
                  <a:gd name="connsiteX54" fmla="*/ 550471 w 832363"/>
                  <a:gd name="connsiteY54" fmla="*/ 299550 h 445921"/>
                  <a:gd name="connsiteX55" fmla="*/ 549933 w 832363"/>
                  <a:gd name="connsiteY55" fmla="*/ 300614 h 445921"/>
                  <a:gd name="connsiteX56" fmla="*/ 549640 w 832363"/>
                  <a:gd name="connsiteY56" fmla="*/ 301553 h 445921"/>
                  <a:gd name="connsiteX57" fmla="*/ 549387 w 832363"/>
                  <a:gd name="connsiteY57" fmla="*/ 302489 h 445921"/>
                  <a:gd name="connsiteX58" fmla="*/ 549266 w 832363"/>
                  <a:gd name="connsiteY58" fmla="*/ 303689 h 445921"/>
                  <a:gd name="connsiteX59" fmla="*/ 549202 w 832363"/>
                  <a:gd name="connsiteY59" fmla="*/ 304343 h 445921"/>
                  <a:gd name="connsiteX60" fmla="*/ 549206 w 832363"/>
                  <a:gd name="connsiteY60" fmla="*/ 304552 h 445921"/>
                  <a:gd name="connsiteX61" fmla="*/ 549210 w 832363"/>
                  <a:gd name="connsiteY61" fmla="*/ 304652 h 445921"/>
                  <a:gd name="connsiteX62" fmla="*/ 690785 w 832363"/>
                  <a:gd name="connsiteY62" fmla="*/ 445921 h 445921"/>
                  <a:gd name="connsiteX63" fmla="*/ 832359 w 832363"/>
                  <a:gd name="connsiteY63" fmla="*/ 304652 h 445921"/>
                  <a:gd name="connsiteX64" fmla="*/ 832359 w 832363"/>
                  <a:gd name="connsiteY64" fmla="*/ 304552 h 445921"/>
                  <a:gd name="connsiteX65" fmla="*/ 804036 w 832363"/>
                  <a:gd name="connsiteY65" fmla="*/ 294308 h 445921"/>
                  <a:gd name="connsiteX66" fmla="*/ 577533 w 832363"/>
                  <a:gd name="connsiteY66" fmla="*/ 294308 h 445921"/>
                  <a:gd name="connsiteX67" fmla="*/ 690785 w 832363"/>
                  <a:gd name="connsiteY67" fmla="*/ 116575 h 445921"/>
                  <a:gd name="connsiteX68" fmla="*/ 141570 w 832363"/>
                  <a:gd name="connsiteY68" fmla="*/ 116575 h 445921"/>
                  <a:gd name="connsiteX69" fmla="*/ 254822 w 832363"/>
                  <a:gd name="connsiteY69" fmla="*/ 294308 h 445921"/>
                  <a:gd name="connsiteX70" fmla="*/ 28319 w 832363"/>
                  <a:gd name="connsiteY70" fmla="*/ 294308 h 445921"/>
                  <a:gd name="connsiteX71" fmla="*/ 141570 w 832363"/>
                  <a:gd name="connsiteY71" fmla="*/ 425855 h 445921"/>
                  <a:gd name="connsiteX72" fmla="*/ 20472 w 832363"/>
                  <a:gd name="connsiteY72" fmla="*/ 314378 h 445921"/>
                  <a:gd name="connsiteX73" fmla="*/ 262673 w 832363"/>
                  <a:gd name="connsiteY73" fmla="*/ 314378 h 445921"/>
                  <a:gd name="connsiteX74" fmla="*/ 141570 w 832363"/>
                  <a:gd name="connsiteY74" fmla="*/ 425855 h 445921"/>
                  <a:gd name="connsiteX75" fmla="*/ 416178 w 832363"/>
                  <a:gd name="connsiteY75" fmla="*/ 175734 h 445921"/>
                  <a:gd name="connsiteX76" fmla="*/ 338346 w 832363"/>
                  <a:gd name="connsiteY76" fmla="*/ 97902 h 445921"/>
                  <a:gd name="connsiteX77" fmla="*/ 416178 w 832363"/>
                  <a:gd name="connsiteY77" fmla="*/ 20070 h 445921"/>
                  <a:gd name="connsiteX78" fmla="*/ 494009 w 832363"/>
                  <a:gd name="connsiteY78" fmla="*/ 97902 h 445921"/>
                  <a:gd name="connsiteX79" fmla="*/ 416178 w 832363"/>
                  <a:gd name="connsiteY79" fmla="*/ 175734 h 445921"/>
                  <a:gd name="connsiteX80" fmla="*/ 690785 w 832363"/>
                  <a:gd name="connsiteY80" fmla="*/ 425855 h 445921"/>
                  <a:gd name="connsiteX81" fmla="*/ 569686 w 832363"/>
                  <a:gd name="connsiteY81" fmla="*/ 314378 h 445921"/>
                  <a:gd name="connsiteX82" fmla="*/ 811884 w 832363"/>
                  <a:gd name="connsiteY82" fmla="*/ 314378 h 445921"/>
                  <a:gd name="connsiteX83" fmla="*/ 690785 w 832363"/>
                  <a:gd name="connsiteY83" fmla="*/ 425855 h 445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832363" h="445921">
                    <a:moveTo>
                      <a:pt x="832359" y="304552"/>
                    </a:moveTo>
                    <a:cubicBezTo>
                      <a:pt x="832359" y="304483"/>
                      <a:pt x="832363" y="304411"/>
                      <a:pt x="832363" y="304343"/>
                    </a:cubicBezTo>
                    <a:cubicBezTo>
                      <a:pt x="832363" y="304122"/>
                      <a:pt x="832311" y="303913"/>
                      <a:pt x="832299" y="303693"/>
                    </a:cubicBezTo>
                    <a:cubicBezTo>
                      <a:pt x="832275" y="303287"/>
                      <a:pt x="832255" y="302886"/>
                      <a:pt x="832179" y="302489"/>
                    </a:cubicBezTo>
                    <a:cubicBezTo>
                      <a:pt x="832118" y="302167"/>
                      <a:pt x="832014" y="301866"/>
                      <a:pt x="831926" y="301557"/>
                    </a:cubicBezTo>
                    <a:cubicBezTo>
                      <a:pt x="831833" y="301240"/>
                      <a:pt x="831757" y="300927"/>
                      <a:pt x="831637" y="300618"/>
                    </a:cubicBezTo>
                    <a:cubicBezTo>
                      <a:pt x="831484" y="300245"/>
                      <a:pt x="831291" y="299899"/>
                      <a:pt x="831099" y="299550"/>
                    </a:cubicBezTo>
                    <a:cubicBezTo>
                      <a:pt x="830990" y="299354"/>
                      <a:pt x="830922" y="299149"/>
                      <a:pt x="830798" y="298956"/>
                    </a:cubicBezTo>
                    <a:lnTo>
                      <a:pt x="699246" y="92511"/>
                    </a:lnTo>
                    <a:cubicBezTo>
                      <a:pt x="699226" y="92483"/>
                      <a:pt x="699198" y="92459"/>
                      <a:pt x="699182" y="92431"/>
                    </a:cubicBezTo>
                    <a:cubicBezTo>
                      <a:pt x="698765" y="91789"/>
                      <a:pt x="698275" y="91207"/>
                      <a:pt x="697725" y="90677"/>
                    </a:cubicBezTo>
                    <a:cubicBezTo>
                      <a:pt x="697584" y="90544"/>
                      <a:pt x="697428" y="90436"/>
                      <a:pt x="697283" y="90311"/>
                    </a:cubicBezTo>
                    <a:cubicBezTo>
                      <a:pt x="696850" y="89938"/>
                      <a:pt x="696392" y="89605"/>
                      <a:pt x="695899" y="89308"/>
                    </a:cubicBezTo>
                    <a:cubicBezTo>
                      <a:pt x="695690" y="89183"/>
                      <a:pt x="695481" y="89071"/>
                      <a:pt x="695264" y="88963"/>
                    </a:cubicBezTo>
                    <a:cubicBezTo>
                      <a:pt x="694771" y="88714"/>
                      <a:pt x="694257" y="88517"/>
                      <a:pt x="693723" y="88353"/>
                    </a:cubicBezTo>
                    <a:cubicBezTo>
                      <a:pt x="693514" y="88288"/>
                      <a:pt x="693314" y="88208"/>
                      <a:pt x="693101" y="88160"/>
                    </a:cubicBezTo>
                    <a:cubicBezTo>
                      <a:pt x="692354" y="87983"/>
                      <a:pt x="691587" y="87867"/>
                      <a:pt x="690789" y="87867"/>
                    </a:cubicBezTo>
                    <a:lnTo>
                      <a:pt x="513570" y="87867"/>
                    </a:lnTo>
                    <a:cubicBezTo>
                      <a:pt x="508528" y="38579"/>
                      <a:pt x="466774" y="0"/>
                      <a:pt x="416182" y="0"/>
                    </a:cubicBezTo>
                    <a:cubicBezTo>
                      <a:pt x="365585" y="0"/>
                      <a:pt x="323831" y="38579"/>
                      <a:pt x="318789" y="87867"/>
                    </a:cubicBezTo>
                    <a:lnTo>
                      <a:pt x="141570" y="87867"/>
                    </a:lnTo>
                    <a:cubicBezTo>
                      <a:pt x="140772" y="87867"/>
                      <a:pt x="140005" y="87983"/>
                      <a:pt x="139258" y="88160"/>
                    </a:cubicBezTo>
                    <a:cubicBezTo>
                      <a:pt x="139046" y="88208"/>
                      <a:pt x="138849" y="88288"/>
                      <a:pt x="138640" y="88353"/>
                    </a:cubicBezTo>
                    <a:cubicBezTo>
                      <a:pt x="138102" y="88517"/>
                      <a:pt x="137589" y="88718"/>
                      <a:pt x="137095" y="88967"/>
                    </a:cubicBezTo>
                    <a:cubicBezTo>
                      <a:pt x="136878" y="89075"/>
                      <a:pt x="136669" y="89187"/>
                      <a:pt x="136465" y="89308"/>
                    </a:cubicBezTo>
                    <a:cubicBezTo>
                      <a:pt x="135971" y="89601"/>
                      <a:pt x="135509" y="89938"/>
                      <a:pt x="135076" y="90311"/>
                    </a:cubicBezTo>
                    <a:cubicBezTo>
                      <a:pt x="134931" y="90436"/>
                      <a:pt x="134775" y="90540"/>
                      <a:pt x="134634" y="90673"/>
                    </a:cubicBezTo>
                    <a:cubicBezTo>
                      <a:pt x="134084" y="91203"/>
                      <a:pt x="133595" y="91785"/>
                      <a:pt x="133177" y="92427"/>
                    </a:cubicBezTo>
                    <a:cubicBezTo>
                      <a:pt x="133157" y="92455"/>
                      <a:pt x="133129" y="92479"/>
                      <a:pt x="133113" y="92507"/>
                    </a:cubicBezTo>
                    <a:lnTo>
                      <a:pt x="1569" y="298948"/>
                    </a:lnTo>
                    <a:cubicBezTo>
                      <a:pt x="1449" y="299137"/>
                      <a:pt x="1377" y="299346"/>
                      <a:pt x="1268" y="299538"/>
                    </a:cubicBezTo>
                    <a:cubicBezTo>
                      <a:pt x="1076" y="299891"/>
                      <a:pt x="879" y="300237"/>
                      <a:pt x="731" y="300610"/>
                    </a:cubicBezTo>
                    <a:cubicBezTo>
                      <a:pt x="610" y="300915"/>
                      <a:pt x="534" y="301224"/>
                      <a:pt x="446" y="301533"/>
                    </a:cubicBezTo>
                    <a:cubicBezTo>
                      <a:pt x="353" y="301850"/>
                      <a:pt x="249" y="302159"/>
                      <a:pt x="185" y="302489"/>
                    </a:cubicBezTo>
                    <a:cubicBezTo>
                      <a:pt x="112" y="302878"/>
                      <a:pt x="92" y="303267"/>
                      <a:pt x="68" y="303657"/>
                    </a:cubicBezTo>
                    <a:cubicBezTo>
                      <a:pt x="52" y="303885"/>
                      <a:pt x="0" y="304106"/>
                      <a:pt x="0" y="304339"/>
                    </a:cubicBezTo>
                    <a:cubicBezTo>
                      <a:pt x="0" y="304411"/>
                      <a:pt x="4" y="304483"/>
                      <a:pt x="4" y="304560"/>
                    </a:cubicBezTo>
                    <a:lnTo>
                      <a:pt x="4" y="304640"/>
                    </a:lnTo>
                    <a:cubicBezTo>
                      <a:pt x="169" y="382568"/>
                      <a:pt x="63610" y="445921"/>
                      <a:pt x="141578" y="445921"/>
                    </a:cubicBezTo>
                    <a:cubicBezTo>
                      <a:pt x="219547" y="445921"/>
                      <a:pt x="282988" y="382568"/>
                      <a:pt x="283153" y="304640"/>
                    </a:cubicBezTo>
                    <a:cubicBezTo>
                      <a:pt x="283153" y="304612"/>
                      <a:pt x="283157" y="304588"/>
                      <a:pt x="283157" y="304560"/>
                    </a:cubicBezTo>
                    <a:cubicBezTo>
                      <a:pt x="283157" y="304487"/>
                      <a:pt x="283161" y="304415"/>
                      <a:pt x="283161" y="304339"/>
                    </a:cubicBezTo>
                    <a:cubicBezTo>
                      <a:pt x="283161" y="304106"/>
                      <a:pt x="283109" y="303885"/>
                      <a:pt x="283093" y="303657"/>
                    </a:cubicBezTo>
                    <a:cubicBezTo>
                      <a:pt x="283065" y="303263"/>
                      <a:pt x="283049" y="302878"/>
                      <a:pt x="282976" y="302489"/>
                    </a:cubicBezTo>
                    <a:cubicBezTo>
                      <a:pt x="282916" y="302159"/>
                      <a:pt x="282808" y="301850"/>
                      <a:pt x="282715" y="301533"/>
                    </a:cubicBezTo>
                    <a:cubicBezTo>
                      <a:pt x="282627" y="301224"/>
                      <a:pt x="282551" y="300915"/>
                      <a:pt x="282430" y="300614"/>
                    </a:cubicBezTo>
                    <a:cubicBezTo>
                      <a:pt x="282278" y="300237"/>
                      <a:pt x="282081" y="299891"/>
                      <a:pt x="281889" y="299538"/>
                    </a:cubicBezTo>
                    <a:cubicBezTo>
                      <a:pt x="281780" y="299341"/>
                      <a:pt x="281712" y="299137"/>
                      <a:pt x="281592" y="298948"/>
                    </a:cubicBezTo>
                    <a:lnTo>
                      <a:pt x="159862" y="107937"/>
                    </a:lnTo>
                    <a:lnTo>
                      <a:pt x="318785" y="107937"/>
                    </a:lnTo>
                    <a:cubicBezTo>
                      <a:pt x="323827" y="157225"/>
                      <a:pt x="365581" y="195804"/>
                      <a:pt x="416178" y="195804"/>
                    </a:cubicBezTo>
                    <a:cubicBezTo>
                      <a:pt x="466770" y="195804"/>
                      <a:pt x="508524" y="157225"/>
                      <a:pt x="513566" y="107937"/>
                    </a:cubicBezTo>
                    <a:lnTo>
                      <a:pt x="672489" y="107937"/>
                    </a:lnTo>
                    <a:lnTo>
                      <a:pt x="550772" y="298952"/>
                    </a:lnTo>
                    <a:cubicBezTo>
                      <a:pt x="550647" y="299145"/>
                      <a:pt x="550579" y="299354"/>
                      <a:pt x="550471" y="299550"/>
                    </a:cubicBezTo>
                    <a:cubicBezTo>
                      <a:pt x="550278" y="299899"/>
                      <a:pt x="550081" y="300245"/>
                      <a:pt x="549933" y="300614"/>
                    </a:cubicBezTo>
                    <a:cubicBezTo>
                      <a:pt x="549808" y="300923"/>
                      <a:pt x="549732" y="301240"/>
                      <a:pt x="549640" y="301553"/>
                    </a:cubicBezTo>
                    <a:cubicBezTo>
                      <a:pt x="549551" y="301862"/>
                      <a:pt x="549443" y="302167"/>
                      <a:pt x="549387" y="302489"/>
                    </a:cubicBezTo>
                    <a:cubicBezTo>
                      <a:pt x="549311" y="302886"/>
                      <a:pt x="549291" y="303287"/>
                      <a:pt x="549266" y="303689"/>
                    </a:cubicBezTo>
                    <a:cubicBezTo>
                      <a:pt x="549250" y="303909"/>
                      <a:pt x="549202" y="304118"/>
                      <a:pt x="549202" y="304343"/>
                    </a:cubicBezTo>
                    <a:cubicBezTo>
                      <a:pt x="549202" y="304415"/>
                      <a:pt x="549206" y="304483"/>
                      <a:pt x="549206" y="304552"/>
                    </a:cubicBezTo>
                    <a:cubicBezTo>
                      <a:pt x="549206" y="304584"/>
                      <a:pt x="549206" y="304620"/>
                      <a:pt x="549210" y="304652"/>
                    </a:cubicBezTo>
                    <a:cubicBezTo>
                      <a:pt x="549379" y="382576"/>
                      <a:pt x="612816" y="445921"/>
                      <a:pt x="690785" y="445921"/>
                    </a:cubicBezTo>
                    <a:cubicBezTo>
                      <a:pt x="768753" y="445921"/>
                      <a:pt x="832191" y="382576"/>
                      <a:pt x="832359" y="304652"/>
                    </a:cubicBezTo>
                    <a:cubicBezTo>
                      <a:pt x="832359" y="304620"/>
                      <a:pt x="832359" y="304588"/>
                      <a:pt x="832359" y="304552"/>
                    </a:cubicBezTo>
                    <a:close/>
                    <a:moveTo>
                      <a:pt x="804036" y="294308"/>
                    </a:moveTo>
                    <a:lnTo>
                      <a:pt x="577533" y="294308"/>
                    </a:lnTo>
                    <a:lnTo>
                      <a:pt x="690785" y="116575"/>
                    </a:lnTo>
                    <a:close/>
                    <a:moveTo>
                      <a:pt x="141570" y="116575"/>
                    </a:moveTo>
                    <a:lnTo>
                      <a:pt x="254822" y="294308"/>
                    </a:lnTo>
                    <a:lnTo>
                      <a:pt x="28319" y="294308"/>
                    </a:lnTo>
                    <a:close/>
                    <a:moveTo>
                      <a:pt x="141570" y="425855"/>
                    </a:moveTo>
                    <a:cubicBezTo>
                      <a:pt x="77948" y="425855"/>
                      <a:pt x="25589" y="376704"/>
                      <a:pt x="20472" y="314378"/>
                    </a:cubicBezTo>
                    <a:lnTo>
                      <a:pt x="262673" y="314378"/>
                    </a:lnTo>
                    <a:cubicBezTo>
                      <a:pt x="257552" y="376704"/>
                      <a:pt x="205193" y="425855"/>
                      <a:pt x="141570" y="425855"/>
                    </a:cubicBezTo>
                    <a:close/>
                    <a:moveTo>
                      <a:pt x="416178" y="175734"/>
                    </a:moveTo>
                    <a:cubicBezTo>
                      <a:pt x="373260" y="175734"/>
                      <a:pt x="338346" y="140820"/>
                      <a:pt x="338346" y="97902"/>
                    </a:cubicBezTo>
                    <a:cubicBezTo>
                      <a:pt x="338346" y="54988"/>
                      <a:pt x="373260" y="20070"/>
                      <a:pt x="416178" y="20070"/>
                    </a:cubicBezTo>
                    <a:cubicBezTo>
                      <a:pt x="459091" y="20070"/>
                      <a:pt x="494009" y="54984"/>
                      <a:pt x="494009" y="97902"/>
                    </a:cubicBezTo>
                    <a:cubicBezTo>
                      <a:pt x="494009" y="140820"/>
                      <a:pt x="459091" y="175734"/>
                      <a:pt x="416178" y="175734"/>
                    </a:cubicBezTo>
                    <a:close/>
                    <a:moveTo>
                      <a:pt x="690785" y="425855"/>
                    </a:moveTo>
                    <a:cubicBezTo>
                      <a:pt x="627158" y="425855"/>
                      <a:pt x="574800" y="376704"/>
                      <a:pt x="569686" y="314378"/>
                    </a:cubicBezTo>
                    <a:lnTo>
                      <a:pt x="811884" y="314378"/>
                    </a:lnTo>
                    <a:cubicBezTo>
                      <a:pt x="806770" y="376704"/>
                      <a:pt x="754411" y="425855"/>
                      <a:pt x="690785" y="425855"/>
                    </a:cubicBezTo>
                    <a:close/>
                  </a:path>
                </a:pathLst>
              </a:custGeom>
              <a:solidFill>
                <a:srgbClr val="025CFA"/>
              </a:solidFill>
              <a:ln w="39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100" name="Полилиния: фигура 99"/>
            <p:cNvSpPr/>
            <p:nvPr/>
          </p:nvSpPr>
          <p:spPr>
            <a:xfrm>
              <a:off x="5691081" y="3493224"/>
              <a:ext cx="106543" cy="101900"/>
            </a:xfrm>
            <a:custGeom>
              <a:avLst/>
              <a:gdLst>
                <a:gd name="connsiteX0" fmla="*/ 104162 w 106543"/>
                <a:gd name="connsiteY0" fmla="*/ 44925 h 101900"/>
                <a:gd name="connsiteX1" fmla="*/ 81563 w 106543"/>
                <a:gd name="connsiteY1" fmla="*/ 61346 h 101900"/>
                <a:gd name="connsiteX2" fmla="*/ 79475 w 106543"/>
                <a:gd name="connsiteY2" fmla="*/ 67777 h 101900"/>
                <a:gd name="connsiteX3" fmla="*/ 88106 w 106543"/>
                <a:gd name="connsiteY3" fmla="*/ 94346 h 101900"/>
                <a:gd name="connsiteX4" fmla="*/ 79255 w 106543"/>
                <a:gd name="connsiteY4" fmla="*/ 100776 h 101900"/>
                <a:gd name="connsiteX5" fmla="*/ 56656 w 106543"/>
                <a:gd name="connsiteY5" fmla="*/ 84359 h 101900"/>
                <a:gd name="connsiteX6" fmla="*/ 49892 w 106543"/>
                <a:gd name="connsiteY6" fmla="*/ 84359 h 101900"/>
                <a:gd name="connsiteX7" fmla="*/ 27293 w 106543"/>
                <a:gd name="connsiteY7" fmla="*/ 100776 h 101900"/>
                <a:gd name="connsiteX8" fmla="*/ 18442 w 106543"/>
                <a:gd name="connsiteY8" fmla="*/ 94346 h 101900"/>
                <a:gd name="connsiteX9" fmla="*/ 27072 w 106543"/>
                <a:gd name="connsiteY9" fmla="*/ 67777 h 101900"/>
                <a:gd name="connsiteX10" fmla="*/ 24981 w 106543"/>
                <a:gd name="connsiteY10" fmla="*/ 61346 h 101900"/>
                <a:gd name="connsiteX11" fmla="*/ 2382 w 106543"/>
                <a:gd name="connsiteY11" fmla="*/ 44925 h 101900"/>
                <a:gd name="connsiteX12" fmla="*/ 5762 w 106543"/>
                <a:gd name="connsiteY12" fmla="*/ 34517 h 101900"/>
                <a:gd name="connsiteX13" fmla="*/ 33696 w 106543"/>
                <a:gd name="connsiteY13" fmla="*/ 34517 h 101900"/>
                <a:gd name="connsiteX14" fmla="*/ 39167 w 106543"/>
                <a:gd name="connsiteY14" fmla="*/ 30543 h 101900"/>
                <a:gd name="connsiteX15" fmla="*/ 47797 w 106543"/>
                <a:gd name="connsiteY15" fmla="*/ 3974 h 101900"/>
                <a:gd name="connsiteX16" fmla="*/ 58739 w 106543"/>
                <a:gd name="connsiteY16" fmla="*/ 3974 h 101900"/>
                <a:gd name="connsiteX17" fmla="*/ 67369 w 106543"/>
                <a:gd name="connsiteY17" fmla="*/ 30543 h 101900"/>
                <a:gd name="connsiteX18" fmla="*/ 72840 w 106543"/>
                <a:gd name="connsiteY18" fmla="*/ 34517 h 101900"/>
                <a:gd name="connsiteX19" fmla="*/ 100774 w 106543"/>
                <a:gd name="connsiteY19" fmla="*/ 34517 h 101900"/>
                <a:gd name="connsiteX20" fmla="*/ 104162 w 106543"/>
                <a:gd name="connsiteY20" fmla="*/ 44925 h 10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6543" h="101900">
                  <a:moveTo>
                    <a:pt x="104162" y="44925"/>
                  </a:moveTo>
                  <a:lnTo>
                    <a:pt x="81563" y="61346"/>
                  </a:lnTo>
                  <a:cubicBezTo>
                    <a:pt x="79548" y="62811"/>
                    <a:pt x="78705" y="65408"/>
                    <a:pt x="79475" y="67777"/>
                  </a:cubicBezTo>
                  <a:lnTo>
                    <a:pt x="88106" y="94346"/>
                  </a:lnTo>
                  <a:cubicBezTo>
                    <a:pt x="89828" y="99644"/>
                    <a:pt x="83762" y="104051"/>
                    <a:pt x="79255" y="100776"/>
                  </a:cubicBezTo>
                  <a:lnTo>
                    <a:pt x="56656" y="84359"/>
                  </a:lnTo>
                  <a:cubicBezTo>
                    <a:pt x="54641" y="82894"/>
                    <a:pt x="51911" y="82894"/>
                    <a:pt x="49892" y="84359"/>
                  </a:cubicBezTo>
                  <a:lnTo>
                    <a:pt x="27293" y="100776"/>
                  </a:lnTo>
                  <a:cubicBezTo>
                    <a:pt x="22785" y="104051"/>
                    <a:pt x="16720" y="99644"/>
                    <a:pt x="18442" y="94346"/>
                  </a:cubicBezTo>
                  <a:lnTo>
                    <a:pt x="27072" y="67777"/>
                  </a:lnTo>
                  <a:cubicBezTo>
                    <a:pt x="27843" y="65404"/>
                    <a:pt x="27000" y="62811"/>
                    <a:pt x="24981" y="61346"/>
                  </a:cubicBezTo>
                  <a:lnTo>
                    <a:pt x="2382" y="44925"/>
                  </a:lnTo>
                  <a:cubicBezTo>
                    <a:pt x="-2126" y="41649"/>
                    <a:pt x="191" y="34517"/>
                    <a:pt x="5762" y="34517"/>
                  </a:cubicBezTo>
                  <a:lnTo>
                    <a:pt x="33696" y="34517"/>
                  </a:lnTo>
                  <a:cubicBezTo>
                    <a:pt x="36188" y="34517"/>
                    <a:pt x="38396" y="32911"/>
                    <a:pt x="39167" y="30543"/>
                  </a:cubicBezTo>
                  <a:lnTo>
                    <a:pt x="47797" y="3974"/>
                  </a:lnTo>
                  <a:cubicBezTo>
                    <a:pt x="49519" y="-1325"/>
                    <a:pt x="57017" y="-1325"/>
                    <a:pt x="58739" y="3974"/>
                  </a:cubicBezTo>
                  <a:lnTo>
                    <a:pt x="67369" y="30543"/>
                  </a:lnTo>
                  <a:cubicBezTo>
                    <a:pt x="68140" y="32911"/>
                    <a:pt x="70348" y="34517"/>
                    <a:pt x="72840" y="34517"/>
                  </a:cubicBezTo>
                  <a:lnTo>
                    <a:pt x="100774" y="34517"/>
                  </a:lnTo>
                  <a:cubicBezTo>
                    <a:pt x="106353" y="34517"/>
                    <a:pt x="108669" y="41649"/>
                    <a:pt x="104162" y="44925"/>
                  </a:cubicBezTo>
                  <a:close/>
                </a:path>
              </a:pathLst>
            </a:custGeom>
            <a:solidFill>
              <a:srgbClr val="60CF4D"/>
            </a:solidFill>
            <a:ln w="39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11" name="Рисунок 38"/>
          <p:cNvGrpSpPr/>
          <p:nvPr/>
        </p:nvGrpSpPr>
        <p:grpSpPr>
          <a:xfrm>
            <a:off x="1262424" y="3297972"/>
            <a:ext cx="987458" cy="891216"/>
            <a:chOff x="2014822" y="2421184"/>
            <a:chExt cx="2563422" cy="2313579"/>
          </a:xfrm>
        </p:grpSpPr>
        <p:sp>
          <p:nvSpPr>
            <p:cNvPr id="112" name="Полилиния: фигура 111"/>
            <p:cNvSpPr/>
            <p:nvPr/>
          </p:nvSpPr>
          <p:spPr>
            <a:xfrm>
              <a:off x="2044484" y="4487590"/>
              <a:ext cx="1524933" cy="217512"/>
            </a:xfrm>
            <a:custGeom>
              <a:avLst/>
              <a:gdLst>
                <a:gd name="connsiteX0" fmla="*/ 0 w 1524933"/>
                <a:gd name="connsiteY0" fmla="*/ 0 h 217512"/>
                <a:gd name="connsiteX1" fmla="*/ 1524934 w 1524933"/>
                <a:gd name="connsiteY1" fmla="*/ 0 h 217512"/>
                <a:gd name="connsiteX2" fmla="*/ 1524934 w 1524933"/>
                <a:gd name="connsiteY2" fmla="*/ 217512 h 217512"/>
                <a:gd name="connsiteX3" fmla="*/ 0 w 1524933"/>
                <a:gd name="connsiteY3" fmla="*/ 217512 h 217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933" h="217512">
                  <a:moveTo>
                    <a:pt x="0" y="0"/>
                  </a:moveTo>
                  <a:lnTo>
                    <a:pt x="1524934" y="0"/>
                  </a:lnTo>
                  <a:lnTo>
                    <a:pt x="1524934" y="217512"/>
                  </a:lnTo>
                  <a:lnTo>
                    <a:pt x="0" y="217512"/>
                  </a:lnTo>
                  <a:close/>
                </a:path>
              </a:pathLst>
            </a:custGeom>
            <a:solidFill>
              <a:srgbClr val="EFF1F6"/>
            </a:solidFill>
            <a:ln w="11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3" name="Полилиния: фигура 112"/>
            <p:cNvSpPr/>
            <p:nvPr/>
          </p:nvSpPr>
          <p:spPr>
            <a:xfrm>
              <a:off x="2643456" y="2641438"/>
              <a:ext cx="330175" cy="258372"/>
            </a:xfrm>
            <a:custGeom>
              <a:avLst/>
              <a:gdLst>
                <a:gd name="connsiteX0" fmla="*/ 127563 w 330175"/>
                <a:gd name="connsiteY0" fmla="*/ 258372 h 258372"/>
                <a:gd name="connsiteX1" fmla="*/ 105329 w 330175"/>
                <a:gd name="connsiteY1" fmla="*/ 248335 h 258372"/>
                <a:gd name="connsiteX2" fmla="*/ 7423 w 330175"/>
                <a:gd name="connsiteY2" fmla="*/ 137390 h 258372"/>
                <a:gd name="connsiteX3" fmla="*/ 10045 w 330175"/>
                <a:gd name="connsiteY3" fmla="*/ 95520 h 258372"/>
                <a:gd name="connsiteX4" fmla="*/ 51903 w 330175"/>
                <a:gd name="connsiteY4" fmla="*/ 98142 h 258372"/>
                <a:gd name="connsiteX5" fmla="*/ 127385 w 330175"/>
                <a:gd name="connsiteY5" fmla="*/ 183697 h 258372"/>
                <a:gd name="connsiteX6" fmla="*/ 278124 w 330175"/>
                <a:gd name="connsiteY6" fmla="*/ 10214 h 258372"/>
                <a:gd name="connsiteX7" fmla="*/ 319970 w 330175"/>
                <a:gd name="connsiteY7" fmla="*/ 7284 h 258372"/>
                <a:gd name="connsiteX8" fmla="*/ 322901 w 330175"/>
                <a:gd name="connsiteY8" fmla="*/ 49118 h 258372"/>
                <a:gd name="connsiteX9" fmla="*/ 149952 w 330175"/>
                <a:gd name="connsiteY9" fmla="*/ 248157 h 258372"/>
                <a:gd name="connsiteX10" fmla="*/ 127670 w 330175"/>
                <a:gd name="connsiteY10" fmla="*/ 258360 h 258372"/>
                <a:gd name="connsiteX11" fmla="*/ 127563 w 330175"/>
                <a:gd name="connsiteY11" fmla="*/ 258372 h 25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0175" h="258372">
                  <a:moveTo>
                    <a:pt x="127563" y="258372"/>
                  </a:moveTo>
                  <a:cubicBezTo>
                    <a:pt x="119056" y="258372"/>
                    <a:pt x="110953" y="254718"/>
                    <a:pt x="105329" y="248335"/>
                  </a:cubicBezTo>
                  <a:lnTo>
                    <a:pt x="7423" y="137390"/>
                  </a:lnTo>
                  <a:cubicBezTo>
                    <a:pt x="-3421" y="125110"/>
                    <a:pt x="-2246" y="106364"/>
                    <a:pt x="10045" y="95520"/>
                  </a:cubicBezTo>
                  <a:cubicBezTo>
                    <a:pt x="22337" y="84700"/>
                    <a:pt x="41083" y="85874"/>
                    <a:pt x="51903" y="98142"/>
                  </a:cubicBezTo>
                  <a:lnTo>
                    <a:pt x="127385" y="183697"/>
                  </a:lnTo>
                  <a:lnTo>
                    <a:pt x="278124" y="10214"/>
                  </a:lnTo>
                  <a:cubicBezTo>
                    <a:pt x="288861" y="-2160"/>
                    <a:pt x="307607" y="-3477"/>
                    <a:pt x="319970" y="7284"/>
                  </a:cubicBezTo>
                  <a:cubicBezTo>
                    <a:pt x="332333" y="18021"/>
                    <a:pt x="333650" y="36755"/>
                    <a:pt x="322901" y="49118"/>
                  </a:cubicBezTo>
                  <a:lnTo>
                    <a:pt x="149952" y="248157"/>
                  </a:lnTo>
                  <a:cubicBezTo>
                    <a:pt x="144340" y="254611"/>
                    <a:pt x="136224" y="258325"/>
                    <a:pt x="127670" y="258360"/>
                  </a:cubicBezTo>
                  <a:cubicBezTo>
                    <a:pt x="127634" y="258372"/>
                    <a:pt x="127599" y="258372"/>
                    <a:pt x="127563" y="258372"/>
                  </a:cubicBezTo>
                  <a:close/>
                </a:path>
              </a:pathLst>
            </a:custGeom>
            <a:solidFill>
              <a:srgbClr val="60CF4D"/>
            </a:solidFill>
            <a:ln w="11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14" name="Рисунок 38"/>
            <p:cNvGrpSpPr/>
            <p:nvPr/>
          </p:nvGrpSpPr>
          <p:grpSpPr>
            <a:xfrm>
              <a:off x="3268189" y="3515056"/>
              <a:ext cx="1255989" cy="1016343"/>
              <a:chOff x="3268189" y="3515056"/>
              <a:chExt cx="1255989" cy="1016343"/>
            </a:xfrm>
            <a:solidFill>
              <a:srgbClr val="EBE7F2"/>
            </a:solidFill>
          </p:grpSpPr>
          <p:sp>
            <p:nvSpPr>
              <p:cNvPr id="129" name="Полилиния: фигура 128"/>
              <p:cNvSpPr/>
              <p:nvPr/>
            </p:nvSpPr>
            <p:spPr>
              <a:xfrm>
                <a:off x="4038282" y="4045174"/>
                <a:ext cx="485896" cy="486225"/>
              </a:xfrm>
              <a:custGeom>
                <a:avLst/>
                <a:gdLst>
                  <a:gd name="connsiteX0" fmla="*/ 363360 w 485896"/>
                  <a:gd name="connsiteY0" fmla="*/ 395575 h 486225"/>
                  <a:gd name="connsiteX1" fmla="*/ 90630 w 485896"/>
                  <a:gd name="connsiteY1" fmla="*/ 122857 h 486225"/>
                  <a:gd name="connsiteX2" fmla="*/ 89372 w 485896"/>
                  <a:gd name="connsiteY2" fmla="*/ 0 h 486225"/>
                  <a:gd name="connsiteX3" fmla="*/ 87771 w 485896"/>
                  <a:gd name="connsiteY3" fmla="*/ 1566 h 486225"/>
                  <a:gd name="connsiteX4" fmla="*/ 25707 w 485896"/>
                  <a:gd name="connsiteY4" fmla="*/ 63629 h 486225"/>
                  <a:gd name="connsiteX5" fmla="*/ 25707 w 485896"/>
                  <a:gd name="connsiteY5" fmla="*/ 187780 h 486225"/>
                  <a:gd name="connsiteX6" fmla="*/ 298437 w 485896"/>
                  <a:gd name="connsiteY6" fmla="*/ 460509 h 486225"/>
                  <a:gd name="connsiteX7" fmla="*/ 422587 w 485896"/>
                  <a:gd name="connsiteY7" fmla="*/ 460509 h 486225"/>
                  <a:gd name="connsiteX8" fmla="*/ 484650 w 485896"/>
                  <a:gd name="connsiteY8" fmla="*/ 398446 h 486225"/>
                  <a:gd name="connsiteX9" fmla="*/ 485896 w 485896"/>
                  <a:gd name="connsiteY9" fmla="*/ 397164 h 486225"/>
                  <a:gd name="connsiteX10" fmla="*/ 363360 w 485896"/>
                  <a:gd name="connsiteY10" fmla="*/ 395575 h 48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5896" h="486225">
                    <a:moveTo>
                      <a:pt x="363360" y="395575"/>
                    </a:moveTo>
                    <a:lnTo>
                      <a:pt x="90630" y="122857"/>
                    </a:lnTo>
                    <a:cubicBezTo>
                      <a:pt x="56769" y="88996"/>
                      <a:pt x="56353" y="34371"/>
                      <a:pt x="89372" y="0"/>
                    </a:cubicBezTo>
                    <a:cubicBezTo>
                      <a:pt x="88827" y="510"/>
                      <a:pt x="88293" y="1032"/>
                      <a:pt x="87771" y="1566"/>
                    </a:cubicBezTo>
                    <a:lnTo>
                      <a:pt x="25707" y="63629"/>
                    </a:lnTo>
                    <a:cubicBezTo>
                      <a:pt x="-8569" y="97906"/>
                      <a:pt x="-8569" y="153491"/>
                      <a:pt x="25707" y="187780"/>
                    </a:cubicBezTo>
                    <a:lnTo>
                      <a:pt x="298437" y="460509"/>
                    </a:lnTo>
                    <a:cubicBezTo>
                      <a:pt x="332725" y="494798"/>
                      <a:pt x="388311" y="494798"/>
                      <a:pt x="422587" y="460509"/>
                    </a:cubicBezTo>
                    <a:lnTo>
                      <a:pt x="484650" y="398446"/>
                    </a:lnTo>
                    <a:cubicBezTo>
                      <a:pt x="485078" y="398019"/>
                      <a:pt x="485481" y="397592"/>
                      <a:pt x="485896" y="397164"/>
                    </a:cubicBezTo>
                    <a:cubicBezTo>
                      <a:pt x="451501" y="429851"/>
                      <a:pt x="397114" y="429329"/>
                      <a:pt x="363360" y="395575"/>
                    </a:cubicBezTo>
                    <a:close/>
                  </a:path>
                </a:pathLst>
              </a:custGeom>
              <a:solidFill>
                <a:srgbClr val="EFF1F6"/>
              </a:solidFill>
              <a:ln w="11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0" name="Полилиния: фигура 129"/>
              <p:cNvSpPr/>
              <p:nvPr/>
            </p:nvSpPr>
            <p:spPr>
              <a:xfrm>
                <a:off x="3268189" y="3515056"/>
                <a:ext cx="626090" cy="213596"/>
              </a:xfrm>
              <a:custGeom>
                <a:avLst/>
                <a:gdLst>
                  <a:gd name="connsiteX0" fmla="*/ 587958 w 626090"/>
                  <a:gd name="connsiteY0" fmla="*/ 0 h 213596"/>
                  <a:gd name="connsiteX1" fmla="*/ 313045 w 626090"/>
                  <a:gd name="connsiteY1" fmla="*/ 132633 h 213596"/>
                  <a:gd name="connsiteX2" fmla="*/ 38133 w 626090"/>
                  <a:gd name="connsiteY2" fmla="*/ 0 h 213596"/>
                  <a:gd name="connsiteX3" fmla="*/ 0 w 626090"/>
                  <a:gd name="connsiteY3" fmla="*/ 40482 h 213596"/>
                  <a:gd name="connsiteX4" fmla="*/ 313045 w 626090"/>
                  <a:gd name="connsiteY4" fmla="*/ 213597 h 213596"/>
                  <a:gd name="connsiteX5" fmla="*/ 626090 w 626090"/>
                  <a:gd name="connsiteY5" fmla="*/ 40482 h 213596"/>
                  <a:gd name="connsiteX6" fmla="*/ 587958 w 626090"/>
                  <a:gd name="connsiteY6" fmla="*/ 0 h 213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6090" h="213596">
                    <a:moveTo>
                      <a:pt x="587958" y="0"/>
                    </a:moveTo>
                    <a:cubicBezTo>
                      <a:pt x="534840" y="51160"/>
                      <a:pt x="431655" y="132633"/>
                      <a:pt x="313045" y="132633"/>
                    </a:cubicBezTo>
                    <a:cubicBezTo>
                      <a:pt x="194436" y="132633"/>
                      <a:pt x="91238" y="51160"/>
                      <a:pt x="38133" y="0"/>
                    </a:cubicBezTo>
                    <a:cubicBezTo>
                      <a:pt x="13822" y="23409"/>
                      <a:pt x="0" y="40482"/>
                      <a:pt x="0" y="40482"/>
                    </a:cubicBezTo>
                    <a:cubicBezTo>
                      <a:pt x="0" y="40482"/>
                      <a:pt x="140156" y="213597"/>
                      <a:pt x="313045" y="213597"/>
                    </a:cubicBezTo>
                    <a:cubicBezTo>
                      <a:pt x="485935" y="213597"/>
                      <a:pt x="626090" y="40482"/>
                      <a:pt x="626090" y="40482"/>
                    </a:cubicBezTo>
                    <a:cubicBezTo>
                      <a:pt x="626090" y="40482"/>
                      <a:pt x="612256" y="23409"/>
                      <a:pt x="587958" y="0"/>
                    </a:cubicBezTo>
                    <a:close/>
                  </a:path>
                </a:pathLst>
              </a:custGeom>
              <a:solidFill>
                <a:srgbClr val="EFF1F6"/>
              </a:solidFill>
              <a:ln w="11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1" name="Полилиния: фигура 130"/>
              <p:cNvSpPr/>
              <p:nvPr/>
            </p:nvSpPr>
            <p:spPr>
              <a:xfrm>
                <a:off x="3489083" y="3522270"/>
                <a:ext cx="184303" cy="125419"/>
              </a:xfrm>
              <a:custGeom>
                <a:avLst/>
                <a:gdLst>
                  <a:gd name="connsiteX0" fmla="*/ 92152 w 184303"/>
                  <a:gd name="connsiteY0" fmla="*/ 58884 h 125419"/>
                  <a:gd name="connsiteX1" fmla="*/ 6288 w 184303"/>
                  <a:gd name="connsiteY1" fmla="*/ 0 h 125419"/>
                  <a:gd name="connsiteX2" fmla="*/ 0 w 184303"/>
                  <a:gd name="connsiteY2" fmla="*/ 33268 h 125419"/>
                  <a:gd name="connsiteX3" fmla="*/ 92152 w 184303"/>
                  <a:gd name="connsiteY3" fmla="*/ 125420 h 125419"/>
                  <a:gd name="connsiteX4" fmla="*/ 184303 w 184303"/>
                  <a:gd name="connsiteY4" fmla="*/ 33268 h 125419"/>
                  <a:gd name="connsiteX5" fmla="*/ 178015 w 184303"/>
                  <a:gd name="connsiteY5" fmla="*/ 0 h 125419"/>
                  <a:gd name="connsiteX6" fmla="*/ 92152 w 184303"/>
                  <a:gd name="connsiteY6" fmla="*/ 58884 h 12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4303" h="125419">
                    <a:moveTo>
                      <a:pt x="92152" y="58884"/>
                    </a:moveTo>
                    <a:cubicBezTo>
                      <a:pt x="53010" y="58884"/>
                      <a:pt x="19648" y="34431"/>
                      <a:pt x="6288" y="0"/>
                    </a:cubicBezTo>
                    <a:cubicBezTo>
                      <a:pt x="2278" y="10334"/>
                      <a:pt x="0" y="21522"/>
                      <a:pt x="0" y="33268"/>
                    </a:cubicBezTo>
                    <a:cubicBezTo>
                      <a:pt x="0" y="84155"/>
                      <a:pt x="41253" y="125420"/>
                      <a:pt x="92152" y="125420"/>
                    </a:cubicBezTo>
                    <a:cubicBezTo>
                      <a:pt x="143050" y="125420"/>
                      <a:pt x="184303" y="84167"/>
                      <a:pt x="184303" y="33268"/>
                    </a:cubicBezTo>
                    <a:cubicBezTo>
                      <a:pt x="184303" y="21522"/>
                      <a:pt x="182025" y="10322"/>
                      <a:pt x="178015" y="0"/>
                    </a:cubicBezTo>
                    <a:cubicBezTo>
                      <a:pt x="164656" y="34431"/>
                      <a:pt x="131293" y="58884"/>
                      <a:pt x="92152" y="58884"/>
                    </a:cubicBezTo>
                    <a:close/>
                  </a:path>
                </a:pathLst>
              </a:custGeom>
              <a:solidFill>
                <a:srgbClr val="EFF1F6"/>
              </a:solidFill>
              <a:ln w="11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15" name="Рисунок 38"/>
            <p:cNvGrpSpPr/>
            <p:nvPr/>
          </p:nvGrpSpPr>
          <p:grpSpPr>
            <a:xfrm>
              <a:off x="2014822" y="2421184"/>
              <a:ext cx="2563422" cy="2313579"/>
              <a:chOff x="2014822" y="2421184"/>
              <a:chExt cx="2563422" cy="2313579"/>
            </a:xfrm>
            <a:solidFill>
              <a:srgbClr val="846F75"/>
            </a:solidFill>
          </p:grpSpPr>
          <p:sp>
            <p:nvSpPr>
              <p:cNvPr id="116" name="Полилиния: фигура 115"/>
              <p:cNvSpPr/>
              <p:nvPr/>
            </p:nvSpPr>
            <p:spPr>
              <a:xfrm>
                <a:off x="2014822" y="2732591"/>
                <a:ext cx="1584256" cy="2002171"/>
              </a:xfrm>
              <a:custGeom>
                <a:avLst/>
                <a:gdLst>
                  <a:gd name="connsiteX0" fmla="*/ 1554595 w 1584256"/>
                  <a:gd name="connsiteY0" fmla="*/ 1502095 h 2002171"/>
                  <a:gd name="connsiteX1" fmla="*/ 1524934 w 1584256"/>
                  <a:gd name="connsiteY1" fmla="*/ 1531756 h 2002171"/>
                  <a:gd name="connsiteX2" fmla="*/ 1524934 w 1584256"/>
                  <a:gd name="connsiteY2" fmla="*/ 1942849 h 2002171"/>
                  <a:gd name="connsiteX3" fmla="*/ 59323 w 1584256"/>
                  <a:gd name="connsiteY3" fmla="*/ 1942849 h 2002171"/>
                  <a:gd name="connsiteX4" fmla="*/ 59323 w 1584256"/>
                  <a:gd name="connsiteY4" fmla="*/ 59323 h 2002171"/>
                  <a:gd name="connsiteX5" fmla="*/ 312476 w 1584256"/>
                  <a:gd name="connsiteY5" fmla="*/ 59323 h 2002171"/>
                  <a:gd name="connsiteX6" fmla="*/ 342137 w 1584256"/>
                  <a:gd name="connsiteY6" fmla="*/ 29661 h 2002171"/>
                  <a:gd name="connsiteX7" fmla="*/ 312476 w 1584256"/>
                  <a:gd name="connsiteY7" fmla="*/ 0 h 2002171"/>
                  <a:gd name="connsiteX8" fmla="*/ 29661 w 1584256"/>
                  <a:gd name="connsiteY8" fmla="*/ 0 h 2002171"/>
                  <a:gd name="connsiteX9" fmla="*/ 0 w 1584256"/>
                  <a:gd name="connsiteY9" fmla="*/ 29661 h 2002171"/>
                  <a:gd name="connsiteX10" fmla="*/ 0 w 1584256"/>
                  <a:gd name="connsiteY10" fmla="*/ 1972511 h 2002171"/>
                  <a:gd name="connsiteX11" fmla="*/ 29661 w 1584256"/>
                  <a:gd name="connsiteY11" fmla="*/ 2002172 h 2002171"/>
                  <a:gd name="connsiteX12" fmla="*/ 1554595 w 1584256"/>
                  <a:gd name="connsiteY12" fmla="*/ 2002172 h 2002171"/>
                  <a:gd name="connsiteX13" fmla="*/ 1584256 w 1584256"/>
                  <a:gd name="connsiteY13" fmla="*/ 1972511 h 2002171"/>
                  <a:gd name="connsiteX14" fmla="*/ 1584256 w 1584256"/>
                  <a:gd name="connsiteY14" fmla="*/ 1531756 h 2002171"/>
                  <a:gd name="connsiteX15" fmla="*/ 1554595 w 1584256"/>
                  <a:gd name="connsiteY15" fmla="*/ 1502095 h 200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84256" h="2002171">
                    <a:moveTo>
                      <a:pt x="1554595" y="1502095"/>
                    </a:moveTo>
                    <a:cubicBezTo>
                      <a:pt x="1538210" y="1502095"/>
                      <a:pt x="1524934" y="1515371"/>
                      <a:pt x="1524934" y="1531756"/>
                    </a:cubicBezTo>
                    <a:lnTo>
                      <a:pt x="1524934" y="1942849"/>
                    </a:lnTo>
                    <a:lnTo>
                      <a:pt x="59323" y="1942849"/>
                    </a:lnTo>
                    <a:lnTo>
                      <a:pt x="59323" y="59323"/>
                    </a:lnTo>
                    <a:lnTo>
                      <a:pt x="312476" y="59323"/>
                    </a:lnTo>
                    <a:cubicBezTo>
                      <a:pt x="328861" y="59323"/>
                      <a:pt x="342137" y="46046"/>
                      <a:pt x="342137" y="29661"/>
                    </a:cubicBezTo>
                    <a:cubicBezTo>
                      <a:pt x="342137" y="13276"/>
                      <a:pt x="328861" y="0"/>
                      <a:pt x="312476" y="0"/>
                    </a:cubicBezTo>
                    <a:lnTo>
                      <a:pt x="29661" y="0"/>
                    </a:lnTo>
                    <a:cubicBezTo>
                      <a:pt x="13276" y="0"/>
                      <a:pt x="0" y="13276"/>
                      <a:pt x="0" y="29661"/>
                    </a:cubicBezTo>
                    <a:lnTo>
                      <a:pt x="0" y="1972511"/>
                    </a:lnTo>
                    <a:cubicBezTo>
                      <a:pt x="0" y="1988896"/>
                      <a:pt x="13276" y="2002172"/>
                      <a:pt x="29661" y="2002172"/>
                    </a:cubicBezTo>
                    <a:lnTo>
                      <a:pt x="1554595" y="2002172"/>
                    </a:lnTo>
                    <a:cubicBezTo>
                      <a:pt x="1570980" y="2002172"/>
                      <a:pt x="1584256" y="1988896"/>
                      <a:pt x="1584256" y="1972511"/>
                    </a:cubicBezTo>
                    <a:lnTo>
                      <a:pt x="1584256" y="1531756"/>
                    </a:lnTo>
                    <a:cubicBezTo>
                      <a:pt x="1584256" y="1515371"/>
                      <a:pt x="1570980" y="1502095"/>
                      <a:pt x="1554595" y="1502095"/>
                    </a:cubicBezTo>
                    <a:close/>
                  </a:path>
                </a:pathLst>
              </a:custGeom>
              <a:solidFill>
                <a:srgbClr val="025CFA"/>
              </a:solidFill>
              <a:ln w="11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7" name="Полилиния: фигура 116"/>
              <p:cNvSpPr/>
              <p:nvPr/>
            </p:nvSpPr>
            <p:spPr>
              <a:xfrm>
                <a:off x="3256942" y="2732591"/>
                <a:ext cx="342136" cy="147357"/>
              </a:xfrm>
              <a:custGeom>
                <a:avLst/>
                <a:gdLst>
                  <a:gd name="connsiteX0" fmla="*/ 29661 w 342136"/>
                  <a:gd name="connsiteY0" fmla="*/ 59323 h 147357"/>
                  <a:gd name="connsiteX1" fmla="*/ 282814 w 342136"/>
                  <a:gd name="connsiteY1" fmla="*/ 59323 h 147357"/>
                  <a:gd name="connsiteX2" fmla="*/ 282814 w 342136"/>
                  <a:gd name="connsiteY2" fmla="*/ 117696 h 147357"/>
                  <a:gd name="connsiteX3" fmla="*/ 312476 w 342136"/>
                  <a:gd name="connsiteY3" fmla="*/ 147357 h 147357"/>
                  <a:gd name="connsiteX4" fmla="*/ 342137 w 342136"/>
                  <a:gd name="connsiteY4" fmla="*/ 117696 h 147357"/>
                  <a:gd name="connsiteX5" fmla="*/ 342137 w 342136"/>
                  <a:gd name="connsiteY5" fmla="*/ 29661 h 147357"/>
                  <a:gd name="connsiteX6" fmla="*/ 312476 w 342136"/>
                  <a:gd name="connsiteY6" fmla="*/ 0 h 147357"/>
                  <a:gd name="connsiteX7" fmla="*/ 29661 w 342136"/>
                  <a:gd name="connsiteY7" fmla="*/ 0 h 147357"/>
                  <a:gd name="connsiteX8" fmla="*/ 0 w 342136"/>
                  <a:gd name="connsiteY8" fmla="*/ 29661 h 147357"/>
                  <a:gd name="connsiteX9" fmla="*/ 29661 w 342136"/>
                  <a:gd name="connsiteY9" fmla="*/ 59323 h 147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136" h="147357">
                    <a:moveTo>
                      <a:pt x="29661" y="59323"/>
                    </a:moveTo>
                    <a:lnTo>
                      <a:pt x="282814" y="59323"/>
                    </a:lnTo>
                    <a:lnTo>
                      <a:pt x="282814" y="117696"/>
                    </a:lnTo>
                    <a:cubicBezTo>
                      <a:pt x="282814" y="134081"/>
                      <a:pt x="296091" y="147357"/>
                      <a:pt x="312476" y="147357"/>
                    </a:cubicBezTo>
                    <a:cubicBezTo>
                      <a:pt x="328861" y="147357"/>
                      <a:pt x="342137" y="134081"/>
                      <a:pt x="342137" y="117696"/>
                    </a:cubicBezTo>
                    <a:lnTo>
                      <a:pt x="342137" y="29661"/>
                    </a:lnTo>
                    <a:cubicBezTo>
                      <a:pt x="342137" y="13276"/>
                      <a:pt x="328861" y="0"/>
                      <a:pt x="312476" y="0"/>
                    </a:cubicBezTo>
                    <a:lnTo>
                      <a:pt x="29661" y="0"/>
                    </a:lnTo>
                    <a:cubicBezTo>
                      <a:pt x="13276" y="0"/>
                      <a:pt x="0" y="13276"/>
                      <a:pt x="0" y="29661"/>
                    </a:cubicBezTo>
                    <a:cubicBezTo>
                      <a:pt x="0" y="46046"/>
                      <a:pt x="13276" y="59323"/>
                      <a:pt x="29661" y="59323"/>
                    </a:cubicBezTo>
                    <a:close/>
                  </a:path>
                </a:pathLst>
              </a:custGeom>
              <a:solidFill>
                <a:srgbClr val="025CFA"/>
              </a:solidFill>
              <a:ln w="11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8" name="Полилиния: фигура 117"/>
              <p:cNvSpPr/>
              <p:nvPr/>
            </p:nvSpPr>
            <p:spPr>
              <a:xfrm>
                <a:off x="2465887" y="2421184"/>
                <a:ext cx="682138" cy="682126"/>
              </a:xfrm>
              <a:custGeom>
                <a:avLst/>
                <a:gdLst>
                  <a:gd name="connsiteX0" fmla="*/ 341069 w 682138"/>
                  <a:gd name="connsiteY0" fmla="*/ 682126 h 682126"/>
                  <a:gd name="connsiteX1" fmla="*/ 682138 w 682138"/>
                  <a:gd name="connsiteY1" fmla="*/ 341069 h 682126"/>
                  <a:gd name="connsiteX2" fmla="*/ 341069 w 682138"/>
                  <a:gd name="connsiteY2" fmla="*/ 0 h 682126"/>
                  <a:gd name="connsiteX3" fmla="*/ 0 w 682138"/>
                  <a:gd name="connsiteY3" fmla="*/ 341069 h 682126"/>
                  <a:gd name="connsiteX4" fmla="*/ 341069 w 682138"/>
                  <a:gd name="connsiteY4" fmla="*/ 682126 h 682126"/>
                  <a:gd name="connsiteX5" fmla="*/ 341069 w 682138"/>
                  <a:gd name="connsiteY5" fmla="*/ 59323 h 682126"/>
                  <a:gd name="connsiteX6" fmla="*/ 622816 w 682138"/>
                  <a:gd name="connsiteY6" fmla="*/ 341069 h 682126"/>
                  <a:gd name="connsiteX7" fmla="*/ 341069 w 682138"/>
                  <a:gd name="connsiteY7" fmla="*/ 622804 h 682126"/>
                  <a:gd name="connsiteX8" fmla="*/ 59323 w 682138"/>
                  <a:gd name="connsiteY8" fmla="*/ 341069 h 682126"/>
                  <a:gd name="connsiteX9" fmla="*/ 341069 w 682138"/>
                  <a:gd name="connsiteY9" fmla="*/ 59323 h 68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2138" h="682126">
                    <a:moveTo>
                      <a:pt x="341069" y="682126"/>
                    </a:moveTo>
                    <a:cubicBezTo>
                      <a:pt x="529134" y="682126"/>
                      <a:pt x="682138" y="529122"/>
                      <a:pt x="682138" y="341069"/>
                    </a:cubicBezTo>
                    <a:cubicBezTo>
                      <a:pt x="682138" y="152993"/>
                      <a:pt x="529145" y="0"/>
                      <a:pt x="341069" y="0"/>
                    </a:cubicBezTo>
                    <a:cubicBezTo>
                      <a:pt x="153005" y="0"/>
                      <a:pt x="0" y="153005"/>
                      <a:pt x="0" y="341069"/>
                    </a:cubicBezTo>
                    <a:cubicBezTo>
                      <a:pt x="0" y="529134"/>
                      <a:pt x="153005" y="682126"/>
                      <a:pt x="341069" y="682126"/>
                    </a:cubicBezTo>
                    <a:close/>
                    <a:moveTo>
                      <a:pt x="341069" y="59323"/>
                    </a:moveTo>
                    <a:cubicBezTo>
                      <a:pt x="496423" y="59323"/>
                      <a:pt x="622816" y="185715"/>
                      <a:pt x="622816" y="341069"/>
                    </a:cubicBezTo>
                    <a:cubicBezTo>
                      <a:pt x="622816" y="496423"/>
                      <a:pt x="496423" y="622804"/>
                      <a:pt x="341069" y="622804"/>
                    </a:cubicBezTo>
                    <a:cubicBezTo>
                      <a:pt x="185715" y="622804"/>
                      <a:pt x="59323" y="496423"/>
                      <a:pt x="59323" y="341069"/>
                    </a:cubicBezTo>
                    <a:cubicBezTo>
                      <a:pt x="59323" y="185715"/>
                      <a:pt x="185715" y="59323"/>
                      <a:pt x="341069" y="59323"/>
                    </a:cubicBezTo>
                    <a:close/>
                  </a:path>
                </a:pathLst>
              </a:custGeom>
              <a:solidFill>
                <a:srgbClr val="025CFA"/>
              </a:solidFill>
              <a:ln w="11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9" name="Полилиния: фигура 118"/>
              <p:cNvSpPr/>
              <p:nvPr/>
            </p:nvSpPr>
            <p:spPr>
              <a:xfrm>
                <a:off x="2262055" y="3300237"/>
                <a:ext cx="605718" cy="59322"/>
              </a:xfrm>
              <a:custGeom>
                <a:avLst/>
                <a:gdLst>
                  <a:gd name="connsiteX0" fmla="*/ 29661 w 605718"/>
                  <a:gd name="connsiteY0" fmla="*/ 59323 h 59322"/>
                  <a:gd name="connsiteX1" fmla="*/ 576058 w 605718"/>
                  <a:gd name="connsiteY1" fmla="*/ 59323 h 59322"/>
                  <a:gd name="connsiteX2" fmla="*/ 605719 w 605718"/>
                  <a:gd name="connsiteY2" fmla="*/ 29661 h 59322"/>
                  <a:gd name="connsiteX3" fmla="*/ 576058 w 605718"/>
                  <a:gd name="connsiteY3" fmla="*/ 0 h 59322"/>
                  <a:gd name="connsiteX4" fmla="*/ 29661 w 605718"/>
                  <a:gd name="connsiteY4" fmla="*/ 0 h 59322"/>
                  <a:gd name="connsiteX5" fmla="*/ 0 w 605718"/>
                  <a:gd name="connsiteY5" fmla="*/ 29661 h 59322"/>
                  <a:gd name="connsiteX6" fmla="*/ 29661 w 605718"/>
                  <a:gd name="connsiteY6" fmla="*/ 59323 h 59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718" h="59322">
                    <a:moveTo>
                      <a:pt x="29661" y="59323"/>
                    </a:moveTo>
                    <a:lnTo>
                      <a:pt x="576058" y="59323"/>
                    </a:lnTo>
                    <a:cubicBezTo>
                      <a:pt x="592443" y="59323"/>
                      <a:pt x="605719" y="46046"/>
                      <a:pt x="605719" y="29661"/>
                    </a:cubicBezTo>
                    <a:cubicBezTo>
                      <a:pt x="605719" y="13276"/>
                      <a:pt x="592443" y="0"/>
                      <a:pt x="576058" y="0"/>
                    </a:cubicBezTo>
                    <a:lnTo>
                      <a:pt x="29661" y="0"/>
                    </a:lnTo>
                    <a:cubicBezTo>
                      <a:pt x="13276" y="0"/>
                      <a:pt x="0" y="13276"/>
                      <a:pt x="0" y="29661"/>
                    </a:cubicBezTo>
                    <a:cubicBezTo>
                      <a:pt x="0" y="46046"/>
                      <a:pt x="13276" y="59323"/>
                      <a:pt x="29661" y="59323"/>
                    </a:cubicBezTo>
                    <a:close/>
                  </a:path>
                </a:pathLst>
              </a:custGeom>
              <a:solidFill>
                <a:srgbClr val="025CFA"/>
              </a:solidFill>
              <a:ln w="11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0" name="Полилиния: фигура 119"/>
              <p:cNvSpPr/>
              <p:nvPr/>
            </p:nvSpPr>
            <p:spPr>
              <a:xfrm>
                <a:off x="2262055" y="3535771"/>
                <a:ext cx="564288" cy="59322"/>
              </a:xfrm>
              <a:custGeom>
                <a:avLst/>
                <a:gdLst>
                  <a:gd name="connsiteX0" fmla="*/ 29661 w 564288"/>
                  <a:gd name="connsiteY0" fmla="*/ 59322 h 59322"/>
                  <a:gd name="connsiteX1" fmla="*/ 534627 w 564288"/>
                  <a:gd name="connsiteY1" fmla="*/ 59322 h 59322"/>
                  <a:gd name="connsiteX2" fmla="*/ 564288 w 564288"/>
                  <a:gd name="connsiteY2" fmla="*/ 29661 h 59322"/>
                  <a:gd name="connsiteX3" fmla="*/ 534627 w 564288"/>
                  <a:gd name="connsiteY3" fmla="*/ 0 h 59322"/>
                  <a:gd name="connsiteX4" fmla="*/ 29661 w 564288"/>
                  <a:gd name="connsiteY4" fmla="*/ 0 h 59322"/>
                  <a:gd name="connsiteX5" fmla="*/ 0 w 564288"/>
                  <a:gd name="connsiteY5" fmla="*/ 29661 h 59322"/>
                  <a:gd name="connsiteX6" fmla="*/ 29661 w 564288"/>
                  <a:gd name="connsiteY6" fmla="*/ 59322 h 59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4288" h="59322">
                    <a:moveTo>
                      <a:pt x="29661" y="59322"/>
                    </a:moveTo>
                    <a:lnTo>
                      <a:pt x="534627" y="59322"/>
                    </a:lnTo>
                    <a:cubicBezTo>
                      <a:pt x="551012" y="59322"/>
                      <a:pt x="564288" y="46046"/>
                      <a:pt x="564288" y="29661"/>
                    </a:cubicBezTo>
                    <a:cubicBezTo>
                      <a:pt x="564288" y="13276"/>
                      <a:pt x="551012" y="0"/>
                      <a:pt x="534627" y="0"/>
                    </a:cubicBezTo>
                    <a:lnTo>
                      <a:pt x="29661" y="0"/>
                    </a:lnTo>
                    <a:cubicBezTo>
                      <a:pt x="13276" y="0"/>
                      <a:pt x="0" y="13276"/>
                      <a:pt x="0" y="29661"/>
                    </a:cubicBezTo>
                    <a:cubicBezTo>
                      <a:pt x="0" y="46046"/>
                      <a:pt x="13276" y="59322"/>
                      <a:pt x="29661" y="59322"/>
                    </a:cubicBezTo>
                    <a:close/>
                  </a:path>
                </a:pathLst>
              </a:custGeom>
              <a:solidFill>
                <a:srgbClr val="025CFA"/>
              </a:solidFill>
              <a:ln w="11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1" name="Полилиния: фигура 120"/>
              <p:cNvSpPr/>
              <p:nvPr/>
            </p:nvSpPr>
            <p:spPr>
              <a:xfrm>
                <a:off x="2262055" y="3771318"/>
                <a:ext cx="627122" cy="59322"/>
              </a:xfrm>
              <a:custGeom>
                <a:avLst/>
                <a:gdLst>
                  <a:gd name="connsiteX0" fmla="*/ 597473 w 627122"/>
                  <a:gd name="connsiteY0" fmla="*/ 0 h 59322"/>
                  <a:gd name="connsiteX1" fmla="*/ 29661 w 627122"/>
                  <a:gd name="connsiteY1" fmla="*/ 0 h 59322"/>
                  <a:gd name="connsiteX2" fmla="*/ 0 w 627122"/>
                  <a:gd name="connsiteY2" fmla="*/ 29661 h 59322"/>
                  <a:gd name="connsiteX3" fmla="*/ 29661 w 627122"/>
                  <a:gd name="connsiteY3" fmla="*/ 59323 h 59322"/>
                  <a:gd name="connsiteX4" fmla="*/ 597461 w 627122"/>
                  <a:gd name="connsiteY4" fmla="*/ 59323 h 59322"/>
                  <a:gd name="connsiteX5" fmla="*/ 627123 w 627122"/>
                  <a:gd name="connsiteY5" fmla="*/ 29661 h 59322"/>
                  <a:gd name="connsiteX6" fmla="*/ 597473 w 627122"/>
                  <a:gd name="connsiteY6" fmla="*/ 0 h 59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7122" h="59322">
                    <a:moveTo>
                      <a:pt x="597473" y="0"/>
                    </a:moveTo>
                    <a:lnTo>
                      <a:pt x="29661" y="0"/>
                    </a:lnTo>
                    <a:cubicBezTo>
                      <a:pt x="13276" y="0"/>
                      <a:pt x="0" y="13276"/>
                      <a:pt x="0" y="29661"/>
                    </a:cubicBezTo>
                    <a:cubicBezTo>
                      <a:pt x="0" y="46046"/>
                      <a:pt x="13276" y="59323"/>
                      <a:pt x="29661" y="59323"/>
                    </a:cubicBezTo>
                    <a:lnTo>
                      <a:pt x="597461" y="59323"/>
                    </a:lnTo>
                    <a:cubicBezTo>
                      <a:pt x="613846" y="59323"/>
                      <a:pt x="627123" y="46046"/>
                      <a:pt x="627123" y="29661"/>
                    </a:cubicBezTo>
                    <a:cubicBezTo>
                      <a:pt x="627123" y="13276"/>
                      <a:pt x="613846" y="0"/>
                      <a:pt x="597473" y="0"/>
                    </a:cubicBezTo>
                    <a:close/>
                  </a:path>
                </a:pathLst>
              </a:custGeom>
              <a:solidFill>
                <a:srgbClr val="025CFA"/>
              </a:solidFill>
              <a:ln w="11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2" name="Полилиния: фигура 121"/>
              <p:cNvSpPr/>
              <p:nvPr/>
            </p:nvSpPr>
            <p:spPr>
              <a:xfrm>
                <a:off x="2262055" y="4006852"/>
                <a:ext cx="773530" cy="59322"/>
              </a:xfrm>
              <a:custGeom>
                <a:avLst/>
                <a:gdLst>
                  <a:gd name="connsiteX0" fmla="*/ 743869 w 773530"/>
                  <a:gd name="connsiteY0" fmla="*/ 0 h 59322"/>
                  <a:gd name="connsiteX1" fmla="*/ 29661 w 773530"/>
                  <a:gd name="connsiteY1" fmla="*/ 0 h 59322"/>
                  <a:gd name="connsiteX2" fmla="*/ 0 w 773530"/>
                  <a:gd name="connsiteY2" fmla="*/ 29661 h 59322"/>
                  <a:gd name="connsiteX3" fmla="*/ 29661 w 773530"/>
                  <a:gd name="connsiteY3" fmla="*/ 59323 h 59322"/>
                  <a:gd name="connsiteX4" fmla="*/ 743869 w 773530"/>
                  <a:gd name="connsiteY4" fmla="*/ 59323 h 59322"/>
                  <a:gd name="connsiteX5" fmla="*/ 773531 w 773530"/>
                  <a:gd name="connsiteY5" fmla="*/ 29661 h 59322"/>
                  <a:gd name="connsiteX6" fmla="*/ 743869 w 773530"/>
                  <a:gd name="connsiteY6" fmla="*/ 0 h 59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3530" h="59322">
                    <a:moveTo>
                      <a:pt x="743869" y="0"/>
                    </a:moveTo>
                    <a:lnTo>
                      <a:pt x="29661" y="0"/>
                    </a:lnTo>
                    <a:cubicBezTo>
                      <a:pt x="13276" y="0"/>
                      <a:pt x="0" y="13276"/>
                      <a:pt x="0" y="29661"/>
                    </a:cubicBezTo>
                    <a:cubicBezTo>
                      <a:pt x="0" y="46046"/>
                      <a:pt x="13276" y="59323"/>
                      <a:pt x="29661" y="59323"/>
                    </a:cubicBezTo>
                    <a:lnTo>
                      <a:pt x="743869" y="59323"/>
                    </a:lnTo>
                    <a:cubicBezTo>
                      <a:pt x="760254" y="59323"/>
                      <a:pt x="773531" y="46046"/>
                      <a:pt x="773531" y="29661"/>
                    </a:cubicBezTo>
                    <a:cubicBezTo>
                      <a:pt x="773531" y="13276"/>
                      <a:pt x="760254" y="0"/>
                      <a:pt x="743869" y="0"/>
                    </a:cubicBezTo>
                    <a:close/>
                  </a:path>
                </a:pathLst>
              </a:custGeom>
              <a:solidFill>
                <a:srgbClr val="025CFA"/>
              </a:solidFill>
              <a:ln w="11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3" name="Полилиния: фигура 122"/>
              <p:cNvSpPr/>
              <p:nvPr/>
            </p:nvSpPr>
            <p:spPr>
              <a:xfrm>
                <a:off x="2262055" y="4242386"/>
                <a:ext cx="1089791" cy="59322"/>
              </a:xfrm>
              <a:custGeom>
                <a:avLst/>
                <a:gdLst>
                  <a:gd name="connsiteX0" fmla="*/ 0 w 1089791"/>
                  <a:gd name="connsiteY0" fmla="*/ 29661 h 59322"/>
                  <a:gd name="connsiteX1" fmla="*/ 29661 w 1089791"/>
                  <a:gd name="connsiteY1" fmla="*/ 59323 h 59322"/>
                  <a:gd name="connsiteX2" fmla="*/ 1060130 w 1089791"/>
                  <a:gd name="connsiteY2" fmla="*/ 59323 h 59322"/>
                  <a:gd name="connsiteX3" fmla="*/ 1089791 w 1089791"/>
                  <a:gd name="connsiteY3" fmla="*/ 29661 h 59322"/>
                  <a:gd name="connsiteX4" fmla="*/ 1060130 w 1089791"/>
                  <a:gd name="connsiteY4" fmla="*/ 0 h 59322"/>
                  <a:gd name="connsiteX5" fmla="*/ 29661 w 1089791"/>
                  <a:gd name="connsiteY5" fmla="*/ 0 h 59322"/>
                  <a:gd name="connsiteX6" fmla="*/ 0 w 1089791"/>
                  <a:gd name="connsiteY6" fmla="*/ 29661 h 59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9791" h="59322">
                    <a:moveTo>
                      <a:pt x="0" y="29661"/>
                    </a:moveTo>
                    <a:cubicBezTo>
                      <a:pt x="0" y="46046"/>
                      <a:pt x="13276" y="59323"/>
                      <a:pt x="29661" y="59323"/>
                    </a:cubicBezTo>
                    <a:lnTo>
                      <a:pt x="1060130" y="59323"/>
                    </a:lnTo>
                    <a:cubicBezTo>
                      <a:pt x="1076515" y="59323"/>
                      <a:pt x="1089791" y="46046"/>
                      <a:pt x="1089791" y="29661"/>
                    </a:cubicBezTo>
                    <a:cubicBezTo>
                      <a:pt x="1089791" y="13276"/>
                      <a:pt x="1076515" y="0"/>
                      <a:pt x="1060130" y="0"/>
                    </a:cubicBezTo>
                    <a:lnTo>
                      <a:pt x="29661" y="0"/>
                    </a:lnTo>
                    <a:cubicBezTo>
                      <a:pt x="13276" y="0"/>
                      <a:pt x="0" y="13276"/>
                      <a:pt x="0" y="29661"/>
                    </a:cubicBezTo>
                    <a:close/>
                  </a:path>
                </a:pathLst>
              </a:custGeom>
              <a:solidFill>
                <a:srgbClr val="025CFA"/>
              </a:solidFill>
              <a:ln w="11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4" name="Полилиния: фигура 123"/>
              <p:cNvSpPr/>
              <p:nvPr/>
            </p:nvSpPr>
            <p:spPr>
              <a:xfrm>
                <a:off x="4008673" y="3991431"/>
                <a:ext cx="569572" cy="569612"/>
              </a:xfrm>
              <a:custGeom>
                <a:avLst/>
                <a:gdLst>
                  <a:gd name="connsiteX0" fmla="*/ 535225 w 569572"/>
                  <a:gd name="connsiteY0" fmla="*/ 307063 h 569612"/>
                  <a:gd name="connsiteX1" fmla="*/ 262495 w 569572"/>
                  <a:gd name="connsiteY1" fmla="*/ 34333 h 569612"/>
                  <a:gd name="connsiteX2" fmla="*/ 96392 w 569572"/>
                  <a:gd name="connsiteY2" fmla="*/ 34345 h 569612"/>
                  <a:gd name="connsiteX3" fmla="*/ 34329 w 569572"/>
                  <a:gd name="connsiteY3" fmla="*/ 96408 h 569612"/>
                  <a:gd name="connsiteX4" fmla="*/ 34340 w 569572"/>
                  <a:gd name="connsiteY4" fmla="*/ 262499 h 569612"/>
                  <a:gd name="connsiteX5" fmla="*/ 307070 w 569572"/>
                  <a:gd name="connsiteY5" fmla="*/ 535217 h 569612"/>
                  <a:gd name="connsiteX6" fmla="*/ 390121 w 569572"/>
                  <a:gd name="connsiteY6" fmla="*/ 569612 h 569612"/>
                  <a:gd name="connsiteX7" fmla="*/ 473161 w 569572"/>
                  <a:gd name="connsiteY7" fmla="*/ 535205 h 569612"/>
                  <a:gd name="connsiteX8" fmla="*/ 535225 w 569572"/>
                  <a:gd name="connsiteY8" fmla="*/ 473154 h 569612"/>
                  <a:gd name="connsiteX9" fmla="*/ 535225 w 569572"/>
                  <a:gd name="connsiteY9" fmla="*/ 307063 h 569612"/>
                  <a:gd name="connsiteX10" fmla="*/ 493283 w 569572"/>
                  <a:gd name="connsiteY10" fmla="*/ 431201 h 569612"/>
                  <a:gd name="connsiteX11" fmla="*/ 431220 w 569572"/>
                  <a:gd name="connsiteY11" fmla="*/ 493252 h 569612"/>
                  <a:gd name="connsiteX12" fmla="*/ 390121 w 569572"/>
                  <a:gd name="connsiteY12" fmla="*/ 510290 h 569612"/>
                  <a:gd name="connsiteX13" fmla="*/ 349023 w 569572"/>
                  <a:gd name="connsiteY13" fmla="*/ 493264 h 569612"/>
                  <a:gd name="connsiteX14" fmla="*/ 76293 w 569572"/>
                  <a:gd name="connsiteY14" fmla="*/ 220546 h 569612"/>
                  <a:gd name="connsiteX15" fmla="*/ 76281 w 569572"/>
                  <a:gd name="connsiteY15" fmla="*/ 138337 h 569612"/>
                  <a:gd name="connsiteX16" fmla="*/ 138345 w 569572"/>
                  <a:gd name="connsiteY16" fmla="*/ 76262 h 569612"/>
                  <a:gd name="connsiteX17" fmla="*/ 179455 w 569572"/>
                  <a:gd name="connsiteY17" fmla="*/ 59225 h 569612"/>
                  <a:gd name="connsiteX18" fmla="*/ 220554 w 569572"/>
                  <a:gd name="connsiteY18" fmla="*/ 76250 h 569612"/>
                  <a:gd name="connsiteX19" fmla="*/ 493283 w 569572"/>
                  <a:gd name="connsiteY19" fmla="*/ 348980 h 569612"/>
                  <a:gd name="connsiteX20" fmla="*/ 493283 w 569572"/>
                  <a:gd name="connsiteY20" fmla="*/ 431201 h 56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9572" h="569612">
                    <a:moveTo>
                      <a:pt x="535225" y="307063"/>
                    </a:moveTo>
                    <a:lnTo>
                      <a:pt x="262495" y="34333"/>
                    </a:lnTo>
                    <a:cubicBezTo>
                      <a:pt x="216710" y="-11452"/>
                      <a:pt x="142201" y="-11440"/>
                      <a:pt x="96392" y="34345"/>
                    </a:cubicBezTo>
                    <a:lnTo>
                      <a:pt x="34329" y="96408"/>
                    </a:lnTo>
                    <a:cubicBezTo>
                      <a:pt x="-11445" y="142193"/>
                      <a:pt x="-11445" y="216714"/>
                      <a:pt x="34340" y="262499"/>
                    </a:cubicBezTo>
                    <a:lnTo>
                      <a:pt x="307070" y="535217"/>
                    </a:lnTo>
                    <a:cubicBezTo>
                      <a:pt x="329257" y="557404"/>
                      <a:pt x="358740" y="569612"/>
                      <a:pt x="390121" y="569612"/>
                    </a:cubicBezTo>
                    <a:cubicBezTo>
                      <a:pt x="421503" y="569612"/>
                      <a:pt x="450986" y="557392"/>
                      <a:pt x="473161" y="535205"/>
                    </a:cubicBezTo>
                    <a:lnTo>
                      <a:pt x="535225" y="473154"/>
                    </a:lnTo>
                    <a:cubicBezTo>
                      <a:pt x="581022" y="427345"/>
                      <a:pt x="581022" y="352836"/>
                      <a:pt x="535225" y="307063"/>
                    </a:cubicBezTo>
                    <a:close/>
                    <a:moveTo>
                      <a:pt x="493283" y="431201"/>
                    </a:moveTo>
                    <a:lnTo>
                      <a:pt x="431220" y="493252"/>
                    </a:lnTo>
                    <a:cubicBezTo>
                      <a:pt x="420245" y="504239"/>
                      <a:pt x="405640" y="510290"/>
                      <a:pt x="390121" y="510290"/>
                    </a:cubicBezTo>
                    <a:cubicBezTo>
                      <a:pt x="374591" y="510290"/>
                      <a:pt x="359997" y="504239"/>
                      <a:pt x="349023" y="493264"/>
                    </a:cubicBezTo>
                    <a:lnTo>
                      <a:pt x="76293" y="220546"/>
                    </a:lnTo>
                    <a:cubicBezTo>
                      <a:pt x="53632" y="197885"/>
                      <a:pt x="53620" y="160998"/>
                      <a:pt x="76281" y="138337"/>
                    </a:cubicBezTo>
                    <a:lnTo>
                      <a:pt x="138345" y="76262"/>
                    </a:lnTo>
                    <a:cubicBezTo>
                      <a:pt x="149331" y="65276"/>
                      <a:pt x="163924" y="59225"/>
                      <a:pt x="179455" y="59225"/>
                    </a:cubicBezTo>
                    <a:cubicBezTo>
                      <a:pt x="194986" y="59225"/>
                      <a:pt x="209579" y="65276"/>
                      <a:pt x="220554" y="76250"/>
                    </a:cubicBezTo>
                    <a:lnTo>
                      <a:pt x="493283" y="348980"/>
                    </a:lnTo>
                    <a:cubicBezTo>
                      <a:pt x="515945" y="371665"/>
                      <a:pt x="515945" y="408528"/>
                      <a:pt x="493283" y="431201"/>
                    </a:cubicBezTo>
                    <a:close/>
                  </a:path>
                </a:pathLst>
              </a:custGeom>
              <a:solidFill>
                <a:srgbClr val="025CFA"/>
              </a:solidFill>
              <a:ln w="11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5" name="Полилиния: фигура 124"/>
              <p:cNvSpPr/>
              <p:nvPr/>
            </p:nvSpPr>
            <p:spPr>
              <a:xfrm>
                <a:off x="3088940" y="3071679"/>
                <a:ext cx="960966" cy="960966"/>
              </a:xfrm>
              <a:custGeom>
                <a:avLst/>
                <a:gdLst>
                  <a:gd name="connsiteX0" fmla="*/ 480477 w 960966"/>
                  <a:gd name="connsiteY0" fmla="*/ 0 h 960966"/>
                  <a:gd name="connsiteX1" fmla="*/ 0 w 960966"/>
                  <a:gd name="connsiteY1" fmla="*/ 480477 h 960966"/>
                  <a:gd name="connsiteX2" fmla="*/ 480477 w 960966"/>
                  <a:gd name="connsiteY2" fmla="*/ 960966 h 960966"/>
                  <a:gd name="connsiteX3" fmla="*/ 960966 w 960966"/>
                  <a:gd name="connsiteY3" fmla="*/ 480477 h 960966"/>
                  <a:gd name="connsiteX4" fmla="*/ 480477 w 960966"/>
                  <a:gd name="connsiteY4" fmla="*/ 0 h 960966"/>
                  <a:gd name="connsiteX5" fmla="*/ 480477 w 960966"/>
                  <a:gd name="connsiteY5" fmla="*/ 901644 h 960966"/>
                  <a:gd name="connsiteX6" fmla="*/ 59322 w 960966"/>
                  <a:gd name="connsiteY6" fmla="*/ 480477 h 960966"/>
                  <a:gd name="connsiteX7" fmla="*/ 480477 w 960966"/>
                  <a:gd name="connsiteY7" fmla="*/ 59323 h 960966"/>
                  <a:gd name="connsiteX8" fmla="*/ 901644 w 960966"/>
                  <a:gd name="connsiteY8" fmla="*/ 480477 h 960966"/>
                  <a:gd name="connsiteX9" fmla="*/ 480477 w 960966"/>
                  <a:gd name="connsiteY9" fmla="*/ 901644 h 96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0966" h="960966">
                    <a:moveTo>
                      <a:pt x="480477" y="0"/>
                    </a:moveTo>
                    <a:cubicBezTo>
                      <a:pt x="215543" y="0"/>
                      <a:pt x="0" y="215543"/>
                      <a:pt x="0" y="480477"/>
                    </a:cubicBezTo>
                    <a:cubicBezTo>
                      <a:pt x="0" y="745424"/>
                      <a:pt x="215543" y="960966"/>
                      <a:pt x="480477" y="960966"/>
                    </a:cubicBezTo>
                    <a:cubicBezTo>
                      <a:pt x="745424" y="960966"/>
                      <a:pt x="960966" y="745424"/>
                      <a:pt x="960966" y="480477"/>
                    </a:cubicBezTo>
                    <a:cubicBezTo>
                      <a:pt x="960966" y="215543"/>
                      <a:pt x="745424" y="0"/>
                      <a:pt x="480477" y="0"/>
                    </a:cubicBezTo>
                    <a:close/>
                    <a:moveTo>
                      <a:pt x="480477" y="901644"/>
                    </a:moveTo>
                    <a:cubicBezTo>
                      <a:pt x="248253" y="901644"/>
                      <a:pt x="59322" y="712701"/>
                      <a:pt x="59322" y="480477"/>
                    </a:cubicBezTo>
                    <a:cubicBezTo>
                      <a:pt x="59322" y="248253"/>
                      <a:pt x="248253" y="59323"/>
                      <a:pt x="480477" y="59323"/>
                    </a:cubicBezTo>
                    <a:cubicBezTo>
                      <a:pt x="712701" y="59323"/>
                      <a:pt x="901644" y="248253"/>
                      <a:pt x="901644" y="480477"/>
                    </a:cubicBezTo>
                    <a:cubicBezTo>
                      <a:pt x="901644" y="712713"/>
                      <a:pt x="712701" y="901644"/>
                      <a:pt x="480477" y="901644"/>
                    </a:cubicBezTo>
                    <a:close/>
                  </a:path>
                </a:pathLst>
              </a:custGeom>
              <a:solidFill>
                <a:srgbClr val="025CFA"/>
              </a:solidFill>
              <a:ln w="11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6" name="Полилиния: фигура 125"/>
              <p:cNvSpPr/>
              <p:nvPr/>
            </p:nvSpPr>
            <p:spPr>
              <a:xfrm>
                <a:off x="2932554" y="2915317"/>
                <a:ext cx="1273702" cy="1273714"/>
              </a:xfrm>
              <a:custGeom>
                <a:avLst/>
                <a:gdLst>
                  <a:gd name="connsiteX0" fmla="*/ 1020633 w 1273702"/>
                  <a:gd name="connsiteY0" fmla="*/ 1102806 h 1273714"/>
                  <a:gd name="connsiteX1" fmla="*/ 981919 w 1273702"/>
                  <a:gd name="connsiteY1" fmla="*/ 1100006 h 1273714"/>
                  <a:gd name="connsiteX2" fmla="*/ 636863 w 1273702"/>
                  <a:gd name="connsiteY2" fmla="*/ 1214392 h 1273714"/>
                  <a:gd name="connsiteX3" fmla="*/ 59334 w 1273702"/>
                  <a:gd name="connsiteY3" fmla="*/ 636851 h 1273714"/>
                  <a:gd name="connsiteX4" fmla="*/ 636863 w 1273702"/>
                  <a:gd name="connsiteY4" fmla="*/ 59323 h 1273714"/>
                  <a:gd name="connsiteX5" fmla="*/ 1214392 w 1273702"/>
                  <a:gd name="connsiteY5" fmla="*/ 636851 h 1273714"/>
                  <a:gd name="connsiteX6" fmla="*/ 1100018 w 1273702"/>
                  <a:gd name="connsiteY6" fmla="*/ 981907 h 1273714"/>
                  <a:gd name="connsiteX7" fmla="*/ 1102806 w 1273702"/>
                  <a:gd name="connsiteY7" fmla="*/ 1020621 h 1273714"/>
                  <a:gd name="connsiteX8" fmla="*/ 1142481 w 1273702"/>
                  <a:gd name="connsiteY8" fmla="*/ 1060320 h 1273714"/>
                  <a:gd name="connsiteX9" fmla="*/ 1184434 w 1273702"/>
                  <a:gd name="connsiteY9" fmla="*/ 1060332 h 1273714"/>
                  <a:gd name="connsiteX10" fmla="*/ 1184434 w 1273702"/>
                  <a:gd name="connsiteY10" fmla="*/ 1018378 h 1273714"/>
                  <a:gd name="connsiteX11" fmla="*/ 1162532 w 1273702"/>
                  <a:gd name="connsiteY11" fmla="*/ 996465 h 1273714"/>
                  <a:gd name="connsiteX12" fmla="*/ 1273703 w 1273702"/>
                  <a:gd name="connsiteY12" fmla="*/ 636851 h 1273714"/>
                  <a:gd name="connsiteX13" fmla="*/ 636851 w 1273702"/>
                  <a:gd name="connsiteY13" fmla="*/ 0 h 1273714"/>
                  <a:gd name="connsiteX14" fmla="*/ 0 w 1273702"/>
                  <a:gd name="connsiteY14" fmla="*/ 636851 h 1273714"/>
                  <a:gd name="connsiteX15" fmla="*/ 636851 w 1273702"/>
                  <a:gd name="connsiteY15" fmla="*/ 1273715 h 1273714"/>
                  <a:gd name="connsiteX16" fmla="*/ 996453 w 1273702"/>
                  <a:gd name="connsiteY16" fmla="*/ 1162544 h 1273714"/>
                  <a:gd name="connsiteX17" fmla="*/ 1018355 w 1273702"/>
                  <a:gd name="connsiteY17" fmla="*/ 1184458 h 1273714"/>
                  <a:gd name="connsiteX18" fmla="*/ 1060308 w 1273702"/>
                  <a:gd name="connsiteY18" fmla="*/ 1184458 h 1273714"/>
                  <a:gd name="connsiteX19" fmla="*/ 1060320 w 1273702"/>
                  <a:gd name="connsiteY19" fmla="*/ 1142517 h 1273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73702" h="1273714">
                    <a:moveTo>
                      <a:pt x="1020633" y="1102806"/>
                    </a:moveTo>
                    <a:cubicBezTo>
                      <a:pt x="1010216" y="1092377"/>
                      <a:pt x="993712" y="1091179"/>
                      <a:pt x="981919" y="1100006"/>
                    </a:cubicBezTo>
                    <a:cubicBezTo>
                      <a:pt x="881664" y="1174836"/>
                      <a:pt x="762342" y="1214392"/>
                      <a:pt x="636863" y="1214392"/>
                    </a:cubicBezTo>
                    <a:cubicBezTo>
                      <a:pt x="318408" y="1214392"/>
                      <a:pt x="59334" y="955307"/>
                      <a:pt x="59334" y="636851"/>
                    </a:cubicBezTo>
                    <a:cubicBezTo>
                      <a:pt x="59334" y="318396"/>
                      <a:pt x="318408" y="59323"/>
                      <a:pt x="636863" y="59323"/>
                    </a:cubicBezTo>
                    <a:cubicBezTo>
                      <a:pt x="955319" y="59323"/>
                      <a:pt x="1214392" y="318396"/>
                      <a:pt x="1214392" y="636851"/>
                    </a:cubicBezTo>
                    <a:cubicBezTo>
                      <a:pt x="1214392" y="762330"/>
                      <a:pt x="1174836" y="881652"/>
                      <a:pt x="1100018" y="981907"/>
                    </a:cubicBezTo>
                    <a:cubicBezTo>
                      <a:pt x="1091203" y="993712"/>
                      <a:pt x="1092389" y="1010204"/>
                      <a:pt x="1102806" y="1020621"/>
                    </a:cubicBezTo>
                    <a:lnTo>
                      <a:pt x="1142481" y="1060320"/>
                    </a:lnTo>
                    <a:cubicBezTo>
                      <a:pt x="1154061" y="1071911"/>
                      <a:pt x="1172843" y="1071899"/>
                      <a:pt x="1184434" y="1060332"/>
                    </a:cubicBezTo>
                    <a:cubicBezTo>
                      <a:pt x="1196014" y="1048740"/>
                      <a:pt x="1196014" y="1029958"/>
                      <a:pt x="1184434" y="1018378"/>
                    </a:cubicBezTo>
                    <a:lnTo>
                      <a:pt x="1162532" y="996465"/>
                    </a:lnTo>
                    <a:cubicBezTo>
                      <a:pt x="1235345" y="890372"/>
                      <a:pt x="1273703" y="766590"/>
                      <a:pt x="1273703" y="636851"/>
                    </a:cubicBezTo>
                    <a:cubicBezTo>
                      <a:pt x="1273703" y="285686"/>
                      <a:pt x="988005" y="0"/>
                      <a:pt x="636851" y="0"/>
                    </a:cubicBezTo>
                    <a:cubicBezTo>
                      <a:pt x="285686" y="0"/>
                      <a:pt x="0" y="285686"/>
                      <a:pt x="0" y="636851"/>
                    </a:cubicBezTo>
                    <a:cubicBezTo>
                      <a:pt x="0" y="988017"/>
                      <a:pt x="285697" y="1273715"/>
                      <a:pt x="636851" y="1273715"/>
                    </a:cubicBezTo>
                    <a:cubicBezTo>
                      <a:pt x="766590" y="1273715"/>
                      <a:pt x="890360" y="1235369"/>
                      <a:pt x="996453" y="1162544"/>
                    </a:cubicBezTo>
                    <a:lnTo>
                      <a:pt x="1018355" y="1184458"/>
                    </a:lnTo>
                    <a:cubicBezTo>
                      <a:pt x="1029934" y="1196038"/>
                      <a:pt x="1048716" y="1196050"/>
                      <a:pt x="1060308" y="1184458"/>
                    </a:cubicBezTo>
                    <a:cubicBezTo>
                      <a:pt x="1071899" y="1172878"/>
                      <a:pt x="1071899" y="1154097"/>
                      <a:pt x="1060320" y="1142517"/>
                    </a:cubicBezTo>
                    <a:close/>
                  </a:path>
                </a:pathLst>
              </a:custGeom>
              <a:solidFill>
                <a:srgbClr val="025CFA"/>
              </a:solidFill>
              <a:ln w="11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7" name="Полилиния: фигура 126"/>
              <p:cNvSpPr/>
              <p:nvPr/>
            </p:nvSpPr>
            <p:spPr>
              <a:xfrm>
                <a:off x="3238525" y="3352749"/>
                <a:ext cx="685409" cy="405564"/>
              </a:xfrm>
              <a:custGeom>
                <a:avLst/>
                <a:gdLst>
                  <a:gd name="connsiteX0" fmla="*/ 678807 w 685409"/>
                  <a:gd name="connsiteY0" fmla="*/ 184125 h 405564"/>
                  <a:gd name="connsiteX1" fmla="*/ 342709 w 685409"/>
                  <a:gd name="connsiteY1" fmla="*/ 0 h 405564"/>
                  <a:gd name="connsiteX2" fmla="*/ 6611 w 685409"/>
                  <a:gd name="connsiteY2" fmla="*/ 184125 h 405564"/>
                  <a:gd name="connsiteX3" fmla="*/ 6611 w 685409"/>
                  <a:gd name="connsiteY3" fmla="*/ 221451 h 405564"/>
                  <a:gd name="connsiteX4" fmla="*/ 342709 w 685409"/>
                  <a:gd name="connsiteY4" fmla="*/ 405565 h 405564"/>
                  <a:gd name="connsiteX5" fmla="*/ 678807 w 685409"/>
                  <a:gd name="connsiteY5" fmla="*/ 221451 h 405564"/>
                  <a:gd name="connsiteX6" fmla="*/ 678807 w 685409"/>
                  <a:gd name="connsiteY6" fmla="*/ 184125 h 405564"/>
                  <a:gd name="connsiteX7" fmla="*/ 342709 w 685409"/>
                  <a:gd name="connsiteY7" fmla="*/ 346242 h 405564"/>
                  <a:gd name="connsiteX8" fmla="*/ 69458 w 685409"/>
                  <a:gd name="connsiteY8" fmla="*/ 202753 h 405564"/>
                  <a:gd name="connsiteX9" fmla="*/ 342709 w 685409"/>
                  <a:gd name="connsiteY9" fmla="*/ 59323 h 405564"/>
                  <a:gd name="connsiteX10" fmla="*/ 615961 w 685409"/>
                  <a:gd name="connsiteY10" fmla="*/ 202824 h 405564"/>
                  <a:gd name="connsiteX11" fmla="*/ 342709 w 685409"/>
                  <a:gd name="connsiteY11" fmla="*/ 346242 h 40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409" h="405564">
                    <a:moveTo>
                      <a:pt x="678807" y="184125"/>
                    </a:moveTo>
                    <a:cubicBezTo>
                      <a:pt x="672721" y="176603"/>
                      <a:pt x="527630" y="0"/>
                      <a:pt x="342709" y="0"/>
                    </a:cubicBezTo>
                    <a:cubicBezTo>
                      <a:pt x="157789" y="0"/>
                      <a:pt x="12698" y="176603"/>
                      <a:pt x="6611" y="184125"/>
                    </a:cubicBezTo>
                    <a:cubicBezTo>
                      <a:pt x="-2204" y="195005"/>
                      <a:pt x="-2204" y="210571"/>
                      <a:pt x="6611" y="221451"/>
                    </a:cubicBezTo>
                    <a:cubicBezTo>
                      <a:pt x="12698" y="228973"/>
                      <a:pt x="157801" y="405565"/>
                      <a:pt x="342709" y="405565"/>
                    </a:cubicBezTo>
                    <a:cubicBezTo>
                      <a:pt x="527618" y="405565"/>
                      <a:pt x="672721" y="228973"/>
                      <a:pt x="678807" y="221451"/>
                    </a:cubicBezTo>
                    <a:cubicBezTo>
                      <a:pt x="687611" y="210583"/>
                      <a:pt x="687611" y="195005"/>
                      <a:pt x="678807" y="184125"/>
                    </a:cubicBezTo>
                    <a:close/>
                    <a:moveTo>
                      <a:pt x="342709" y="346242"/>
                    </a:moveTo>
                    <a:cubicBezTo>
                      <a:pt x="218737" y="346242"/>
                      <a:pt x="109904" y="245370"/>
                      <a:pt x="69458" y="202753"/>
                    </a:cubicBezTo>
                    <a:cubicBezTo>
                      <a:pt x="109821" y="160100"/>
                      <a:pt x="218357" y="59323"/>
                      <a:pt x="342709" y="59323"/>
                    </a:cubicBezTo>
                    <a:cubicBezTo>
                      <a:pt x="466670" y="59323"/>
                      <a:pt x="575503" y="160183"/>
                      <a:pt x="615961" y="202824"/>
                    </a:cubicBezTo>
                    <a:cubicBezTo>
                      <a:pt x="575598" y="245477"/>
                      <a:pt x="467049" y="346242"/>
                      <a:pt x="342709" y="346242"/>
                    </a:cubicBezTo>
                    <a:close/>
                  </a:path>
                </a:pathLst>
              </a:custGeom>
              <a:solidFill>
                <a:srgbClr val="60CF4D"/>
              </a:solidFill>
              <a:ln w="11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8" name="Полилиния: фигура 127"/>
              <p:cNvSpPr/>
              <p:nvPr/>
            </p:nvSpPr>
            <p:spPr>
              <a:xfrm>
                <a:off x="3459422" y="3433737"/>
                <a:ext cx="243625" cy="243625"/>
              </a:xfrm>
              <a:custGeom>
                <a:avLst/>
                <a:gdLst>
                  <a:gd name="connsiteX0" fmla="*/ 121813 w 243625"/>
                  <a:gd name="connsiteY0" fmla="*/ 0 h 243625"/>
                  <a:gd name="connsiteX1" fmla="*/ 0 w 243625"/>
                  <a:gd name="connsiteY1" fmla="*/ 121813 h 243625"/>
                  <a:gd name="connsiteX2" fmla="*/ 121813 w 243625"/>
                  <a:gd name="connsiteY2" fmla="*/ 243626 h 243625"/>
                  <a:gd name="connsiteX3" fmla="*/ 243626 w 243625"/>
                  <a:gd name="connsiteY3" fmla="*/ 121813 h 243625"/>
                  <a:gd name="connsiteX4" fmla="*/ 121813 w 243625"/>
                  <a:gd name="connsiteY4" fmla="*/ 0 h 243625"/>
                  <a:gd name="connsiteX5" fmla="*/ 121813 w 243625"/>
                  <a:gd name="connsiteY5" fmla="*/ 184292 h 243625"/>
                  <a:gd name="connsiteX6" fmla="*/ 59323 w 243625"/>
                  <a:gd name="connsiteY6" fmla="*/ 121801 h 243625"/>
                  <a:gd name="connsiteX7" fmla="*/ 121813 w 243625"/>
                  <a:gd name="connsiteY7" fmla="*/ 59311 h 243625"/>
                  <a:gd name="connsiteX8" fmla="*/ 184303 w 243625"/>
                  <a:gd name="connsiteY8" fmla="*/ 121801 h 243625"/>
                  <a:gd name="connsiteX9" fmla="*/ 121813 w 243625"/>
                  <a:gd name="connsiteY9" fmla="*/ 184292 h 243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3625" h="243625">
                    <a:moveTo>
                      <a:pt x="121813" y="0"/>
                    </a:moveTo>
                    <a:cubicBezTo>
                      <a:pt x="54648" y="0"/>
                      <a:pt x="0" y="54636"/>
                      <a:pt x="0" y="121813"/>
                    </a:cubicBezTo>
                    <a:cubicBezTo>
                      <a:pt x="0" y="188978"/>
                      <a:pt x="54636" y="243626"/>
                      <a:pt x="121813" y="243626"/>
                    </a:cubicBezTo>
                    <a:cubicBezTo>
                      <a:pt x="188978" y="243626"/>
                      <a:pt x="243626" y="188978"/>
                      <a:pt x="243626" y="121813"/>
                    </a:cubicBezTo>
                    <a:cubicBezTo>
                      <a:pt x="243614" y="54636"/>
                      <a:pt x="188978" y="0"/>
                      <a:pt x="121813" y="0"/>
                    </a:cubicBezTo>
                    <a:close/>
                    <a:moveTo>
                      <a:pt x="121813" y="184292"/>
                    </a:moveTo>
                    <a:cubicBezTo>
                      <a:pt x="87358" y="184292"/>
                      <a:pt x="59323" y="156268"/>
                      <a:pt x="59323" y="121801"/>
                    </a:cubicBezTo>
                    <a:cubicBezTo>
                      <a:pt x="59323" y="87347"/>
                      <a:pt x="87358" y="59311"/>
                      <a:pt x="121813" y="59311"/>
                    </a:cubicBezTo>
                    <a:cubicBezTo>
                      <a:pt x="156267" y="59311"/>
                      <a:pt x="184303" y="87335"/>
                      <a:pt x="184303" y="121801"/>
                    </a:cubicBezTo>
                    <a:cubicBezTo>
                      <a:pt x="184291" y="156268"/>
                      <a:pt x="156267" y="184292"/>
                      <a:pt x="121813" y="184292"/>
                    </a:cubicBezTo>
                    <a:close/>
                  </a:path>
                </a:pathLst>
              </a:custGeom>
              <a:solidFill>
                <a:srgbClr val="60CF4D"/>
              </a:solidFill>
              <a:ln w="11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grpSp>
        <p:nvGrpSpPr>
          <p:cNvPr id="15" name="Группа 14"/>
          <p:cNvGrpSpPr/>
          <p:nvPr/>
        </p:nvGrpSpPr>
        <p:grpSpPr>
          <a:xfrm>
            <a:off x="784940" y="2912367"/>
            <a:ext cx="1761592" cy="1793796"/>
            <a:chOff x="784940" y="2912367"/>
            <a:chExt cx="1761592" cy="1793796"/>
          </a:xfrm>
        </p:grpSpPr>
        <p:sp>
          <p:nvSpPr>
            <p:cNvPr id="136" name="Полилиния: фигура 135"/>
            <p:cNvSpPr/>
            <p:nvPr/>
          </p:nvSpPr>
          <p:spPr>
            <a:xfrm flipH="1">
              <a:off x="810844" y="3759699"/>
              <a:ext cx="1709720" cy="946464"/>
            </a:xfrm>
            <a:custGeom>
              <a:avLst/>
              <a:gdLst>
                <a:gd name="connsiteX0" fmla="*/ 1704782 w 1709720"/>
                <a:gd name="connsiteY0" fmla="*/ 0 h 946464"/>
                <a:gd name="connsiteX1" fmla="*/ 854859 w 1709720"/>
                <a:gd name="connsiteY1" fmla="*/ 763272 h 946464"/>
                <a:gd name="connsiteX2" fmla="*/ 4940 w 1709720"/>
                <a:gd name="connsiteY2" fmla="*/ 0 h 946464"/>
                <a:gd name="connsiteX3" fmla="*/ 0 w 1709720"/>
                <a:gd name="connsiteY3" fmla="*/ 91586 h 946464"/>
                <a:gd name="connsiteX4" fmla="*/ 72613 w 1709720"/>
                <a:gd name="connsiteY4" fmla="*/ 436657 h 946464"/>
                <a:gd name="connsiteX5" fmla="*/ 155949 w 1709720"/>
                <a:gd name="connsiteY5" fmla="*/ 583124 h 946464"/>
                <a:gd name="connsiteX6" fmla="*/ 164714 w 1709720"/>
                <a:gd name="connsiteY6" fmla="*/ 574176 h 946464"/>
                <a:gd name="connsiteX7" fmla="*/ 412364 w 1709720"/>
                <a:gd name="connsiteY7" fmla="*/ 805951 h 946464"/>
                <a:gd name="connsiteX8" fmla="*/ 401801 w 1709720"/>
                <a:gd name="connsiteY8" fmla="*/ 814574 h 946464"/>
                <a:gd name="connsiteX9" fmla="*/ 482232 w 1709720"/>
                <a:gd name="connsiteY9" fmla="*/ 861142 h 946464"/>
                <a:gd name="connsiteX10" fmla="*/ 854843 w 1709720"/>
                <a:gd name="connsiteY10" fmla="*/ 946464 h 946464"/>
                <a:gd name="connsiteX11" fmla="*/ 1709720 w 1709720"/>
                <a:gd name="connsiteY11" fmla="*/ 91586 h 946464"/>
                <a:gd name="connsiteX12" fmla="*/ 1704782 w 1709720"/>
                <a:gd name="connsiteY12" fmla="*/ 0 h 94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09720" h="946464">
                  <a:moveTo>
                    <a:pt x="1704782" y="0"/>
                  </a:moveTo>
                  <a:cubicBezTo>
                    <a:pt x="1659064" y="429040"/>
                    <a:pt x="1296039" y="763272"/>
                    <a:pt x="854859" y="763272"/>
                  </a:cubicBezTo>
                  <a:cubicBezTo>
                    <a:pt x="413680" y="763272"/>
                    <a:pt x="50656" y="429040"/>
                    <a:pt x="4940" y="0"/>
                  </a:cubicBezTo>
                  <a:cubicBezTo>
                    <a:pt x="1736" y="30087"/>
                    <a:pt x="0" y="60632"/>
                    <a:pt x="0" y="91586"/>
                  </a:cubicBezTo>
                  <a:cubicBezTo>
                    <a:pt x="0" y="214408"/>
                    <a:pt x="25941" y="331140"/>
                    <a:pt x="72613" y="436657"/>
                  </a:cubicBezTo>
                  <a:lnTo>
                    <a:pt x="155949" y="583124"/>
                  </a:lnTo>
                  <a:lnTo>
                    <a:pt x="164714" y="574176"/>
                  </a:lnTo>
                  <a:lnTo>
                    <a:pt x="412364" y="805951"/>
                  </a:lnTo>
                  <a:lnTo>
                    <a:pt x="401801" y="814574"/>
                  </a:lnTo>
                  <a:lnTo>
                    <a:pt x="482232" y="861142"/>
                  </a:lnTo>
                  <a:cubicBezTo>
                    <a:pt x="594852" y="915796"/>
                    <a:pt x="721255" y="946464"/>
                    <a:pt x="854843" y="946464"/>
                  </a:cubicBezTo>
                  <a:cubicBezTo>
                    <a:pt x="1326976" y="946464"/>
                    <a:pt x="1709720" y="563720"/>
                    <a:pt x="1709720" y="91586"/>
                  </a:cubicBezTo>
                  <a:cubicBezTo>
                    <a:pt x="1709720" y="60632"/>
                    <a:pt x="1708001" y="30103"/>
                    <a:pt x="1704782" y="0"/>
                  </a:cubicBezTo>
                  <a:close/>
                </a:path>
              </a:pathLst>
            </a:custGeom>
            <a:solidFill>
              <a:srgbClr val="EBE7F2"/>
            </a:solidFill>
            <a:ln w="4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4" name="Овал 133"/>
            <p:cNvSpPr/>
            <p:nvPr/>
          </p:nvSpPr>
          <p:spPr>
            <a:xfrm>
              <a:off x="784940" y="2912367"/>
              <a:ext cx="1761592" cy="1761588"/>
            </a:xfrm>
            <a:prstGeom prst="ellipse">
              <a:avLst/>
            </a:prstGeom>
            <a:noFill/>
            <a:ln w="53975">
              <a:solidFill>
                <a:srgbClr val="025C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4788376" y="2912367"/>
            <a:ext cx="1761592" cy="1793796"/>
            <a:chOff x="784940" y="2912367"/>
            <a:chExt cx="1761592" cy="1793796"/>
          </a:xfrm>
        </p:grpSpPr>
        <p:sp>
          <p:nvSpPr>
            <p:cNvPr id="138" name="Полилиния: фигура 137"/>
            <p:cNvSpPr/>
            <p:nvPr/>
          </p:nvSpPr>
          <p:spPr>
            <a:xfrm flipH="1">
              <a:off x="810844" y="3759699"/>
              <a:ext cx="1709720" cy="946464"/>
            </a:xfrm>
            <a:custGeom>
              <a:avLst/>
              <a:gdLst>
                <a:gd name="connsiteX0" fmla="*/ 1704782 w 1709720"/>
                <a:gd name="connsiteY0" fmla="*/ 0 h 946464"/>
                <a:gd name="connsiteX1" fmla="*/ 854859 w 1709720"/>
                <a:gd name="connsiteY1" fmla="*/ 763272 h 946464"/>
                <a:gd name="connsiteX2" fmla="*/ 4940 w 1709720"/>
                <a:gd name="connsiteY2" fmla="*/ 0 h 946464"/>
                <a:gd name="connsiteX3" fmla="*/ 0 w 1709720"/>
                <a:gd name="connsiteY3" fmla="*/ 91586 h 946464"/>
                <a:gd name="connsiteX4" fmla="*/ 72613 w 1709720"/>
                <a:gd name="connsiteY4" fmla="*/ 436657 h 946464"/>
                <a:gd name="connsiteX5" fmla="*/ 155949 w 1709720"/>
                <a:gd name="connsiteY5" fmla="*/ 583124 h 946464"/>
                <a:gd name="connsiteX6" fmla="*/ 164714 w 1709720"/>
                <a:gd name="connsiteY6" fmla="*/ 574176 h 946464"/>
                <a:gd name="connsiteX7" fmla="*/ 412364 w 1709720"/>
                <a:gd name="connsiteY7" fmla="*/ 805951 h 946464"/>
                <a:gd name="connsiteX8" fmla="*/ 401801 w 1709720"/>
                <a:gd name="connsiteY8" fmla="*/ 814574 h 946464"/>
                <a:gd name="connsiteX9" fmla="*/ 482232 w 1709720"/>
                <a:gd name="connsiteY9" fmla="*/ 861142 h 946464"/>
                <a:gd name="connsiteX10" fmla="*/ 854843 w 1709720"/>
                <a:gd name="connsiteY10" fmla="*/ 946464 h 946464"/>
                <a:gd name="connsiteX11" fmla="*/ 1709720 w 1709720"/>
                <a:gd name="connsiteY11" fmla="*/ 91586 h 946464"/>
                <a:gd name="connsiteX12" fmla="*/ 1704782 w 1709720"/>
                <a:gd name="connsiteY12" fmla="*/ 0 h 94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09720" h="946464">
                  <a:moveTo>
                    <a:pt x="1704782" y="0"/>
                  </a:moveTo>
                  <a:cubicBezTo>
                    <a:pt x="1659064" y="429040"/>
                    <a:pt x="1296039" y="763272"/>
                    <a:pt x="854859" y="763272"/>
                  </a:cubicBezTo>
                  <a:cubicBezTo>
                    <a:pt x="413680" y="763272"/>
                    <a:pt x="50656" y="429040"/>
                    <a:pt x="4940" y="0"/>
                  </a:cubicBezTo>
                  <a:cubicBezTo>
                    <a:pt x="1736" y="30087"/>
                    <a:pt x="0" y="60632"/>
                    <a:pt x="0" y="91586"/>
                  </a:cubicBezTo>
                  <a:cubicBezTo>
                    <a:pt x="0" y="214408"/>
                    <a:pt x="25941" y="331140"/>
                    <a:pt x="72613" y="436657"/>
                  </a:cubicBezTo>
                  <a:lnTo>
                    <a:pt x="155949" y="583124"/>
                  </a:lnTo>
                  <a:lnTo>
                    <a:pt x="164714" y="574176"/>
                  </a:lnTo>
                  <a:lnTo>
                    <a:pt x="412364" y="805951"/>
                  </a:lnTo>
                  <a:lnTo>
                    <a:pt x="401801" y="814574"/>
                  </a:lnTo>
                  <a:lnTo>
                    <a:pt x="482232" y="861142"/>
                  </a:lnTo>
                  <a:cubicBezTo>
                    <a:pt x="594852" y="915796"/>
                    <a:pt x="721255" y="946464"/>
                    <a:pt x="854843" y="946464"/>
                  </a:cubicBezTo>
                  <a:cubicBezTo>
                    <a:pt x="1326976" y="946464"/>
                    <a:pt x="1709720" y="563720"/>
                    <a:pt x="1709720" y="91586"/>
                  </a:cubicBezTo>
                  <a:cubicBezTo>
                    <a:pt x="1709720" y="60632"/>
                    <a:pt x="1708001" y="30103"/>
                    <a:pt x="1704782" y="0"/>
                  </a:cubicBezTo>
                  <a:close/>
                </a:path>
              </a:pathLst>
            </a:custGeom>
            <a:solidFill>
              <a:srgbClr val="EBE7F2"/>
            </a:solidFill>
            <a:ln w="4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9" name="Овал 138"/>
            <p:cNvSpPr/>
            <p:nvPr/>
          </p:nvSpPr>
          <p:spPr>
            <a:xfrm>
              <a:off x="784940" y="2912367"/>
              <a:ext cx="1761592" cy="1761588"/>
            </a:xfrm>
            <a:prstGeom prst="ellipse">
              <a:avLst/>
            </a:prstGeom>
            <a:noFill/>
            <a:ln w="53975">
              <a:solidFill>
                <a:srgbClr val="025C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0" name="Группа 139"/>
          <p:cNvGrpSpPr/>
          <p:nvPr/>
        </p:nvGrpSpPr>
        <p:grpSpPr>
          <a:xfrm>
            <a:off x="9167984" y="2912367"/>
            <a:ext cx="1761592" cy="1793796"/>
            <a:chOff x="784940" y="2912367"/>
            <a:chExt cx="1761592" cy="1793796"/>
          </a:xfrm>
        </p:grpSpPr>
        <p:sp>
          <p:nvSpPr>
            <p:cNvPr id="141" name="Полилиния: фигура 140"/>
            <p:cNvSpPr/>
            <p:nvPr/>
          </p:nvSpPr>
          <p:spPr>
            <a:xfrm flipH="1">
              <a:off x="810844" y="3759699"/>
              <a:ext cx="1709720" cy="946464"/>
            </a:xfrm>
            <a:custGeom>
              <a:avLst/>
              <a:gdLst>
                <a:gd name="connsiteX0" fmla="*/ 1704782 w 1709720"/>
                <a:gd name="connsiteY0" fmla="*/ 0 h 946464"/>
                <a:gd name="connsiteX1" fmla="*/ 854859 w 1709720"/>
                <a:gd name="connsiteY1" fmla="*/ 763272 h 946464"/>
                <a:gd name="connsiteX2" fmla="*/ 4940 w 1709720"/>
                <a:gd name="connsiteY2" fmla="*/ 0 h 946464"/>
                <a:gd name="connsiteX3" fmla="*/ 0 w 1709720"/>
                <a:gd name="connsiteY3" fmla="*/ 91586 h 946464"/>
                <a:gd name="connsiteX4" fmla="*/ 72613 w 1709720"/>
                <a:gd name="connsiteY4" fmla="*/ 436657 h 946464"/>
                <a:gd name="connsiteX5" fmla="*/ 155949 w 1709720"/>
                <a:gd name="connsiteY5" fmla="*/ 583124 h 946464"/>
                <a:gd name="connsiteX6" fmla="*/ 164714 w 1709720"/>
                <a:gd name="connsiteY6" fmla="*/ 574176 h 946464"/>
                <a:gd name="connsiteX7" fmla="*/ 412364 w 1709720"/>
                <a:gd name="connsiteY7" fmla="*/ 805951 h 946464"/>
                <a:gd name="connsiteX8" fmla="*/ 401801 w 1709720"/>
                <a:gd name="connsiteY8" fmla="*/ 814574 h 946464"/>
                <a:gd name="connsiteX9" fmla="*/ 482232 w 1709720"/>
                <a:gd name="connsiteY9" fmla="*/ 861142 h 946464"/>
                <a:gd name="connsiteX10" fmla="*/ 854843 w 1709720"/>
                <a:gd name="connsiteY10" fmla="*/ 946464 h 946464"/>
                <a:gd name="connsiteX11" fmla="*/ 1709720 w 1709720"/>
                <a:gd name="connsiteY11" fmla="*/ 91586 h 946464"/>
                <a:gd name="connsiteX12" fmla="*/ 1704782 w 1709720"/>
                <a:gd name="connsiteY12" fmla="*/ 0 h 94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09720" h="946464">
                  <a:moveTo>
                    <a:pt x="1704782" y="0"/>
                  </a:moveTo>
                  <a:cubicBezTo>
                    <a:pt x="1659064" y="429040"/>
                    <a:pt x="1296039" y="763272"/>
                    <a:pt x="854859" y="763272"/>
                  </a:cubicBezTo>
                  <a:cubicBezTo>
                    <a:pt x="413680" y="763272"/>
                    <a:pt x="50656" y="429040"/>
                    <a:pt x="4940" y="0"/>
                  </a:cubicBezTo>
                  <a:cubicBezTo>
                    <a:pt x="1736" y="30087"/>
                    <a:pt x="0" y="60632"/>
                    <a:pt x="0" y="91586"/>
                  </a:cubicBezTo>
                  <a:cubicBezTo>
                    <a:pt x="0" y="214408"/>
                    <a:pt x="25941" y="331140"/>
                    <a:pt x="72613" y="436657"/>
                  </a:cubicBezTo>
                  <a:lnTo>
                    <a:pt x="155949" y="583124"/>
                  </a:lnTo>
                  <a:lnTo>
                    <a:pt x="164714" y="574176"/>
                  </a:lnTo>
                  <a:lnTo>
                    <a:pt x="412364" y="805951"/>
                  </a:lnTo>
                  <a:lnTo>
                    <a:pt x="401801" y="814574"/>
                  </a:lnTo>
                  <a:lnTo>
                    <a:pt x="482232" y="861142"/>
                  </a:lnTo>
                  <a:cubicBezTo>
                    <a:pt x="594852" y="915796"/>
                    <a:pt x="721255" y="946464"/>
                    <a:pt x="854843" y="946464"/>
                  </a:cubicBezTo>
                  <a:cubicBezTo>
                    <a:pt x="1326976" y="946464"/>
                    <a:pt x="1709720" y="563720"/>
                    <a:pt x="1709720" y="91586"/>
                  </a:cubicBezTo>
                  <a:cubicBezTo>
                    <a:pt x="1709720" y="60632"/>
                    <a:pt x="1708001" y="30103"/>
                    <a:pt x="1704782" y="0"/>
                  </a:cubicBezTo>
                  <a:close/>
                </a:path>
              </a:pathLst>
            </a:custGeom>
            <a:solidFill>
              <a:srgbClr val="EBE7F2"/>
            </a:solidFill>
            <a:ln w="4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2" name="Овал 141"/>
            <p:cNvSpPr/>
            <p:nvPr/>
          </p:nvSpPr>
          <p:spPr>
            <a:xfrm>
              <a:off x="784940" y="2912367"/>
              <a:ext cx="1761592" cy="1761588"/>
            </a:xfrm>
            <a:prstGeom prst="ellipse">
              <a:avLst/>
            </a:prstGeom>
            <a:noFill/>
            <a:ln w="53975">
              <a:solidFill>
                <a:srgbClr val="025C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3" name="Группа 142"/>
          <p:cNvGrpSpPr/>
          <p:nvPr/>
        </p:nvGrpSpPr>
        <p:grpSpPr>
          <a:xfrm rot="417156">
            <a:off x="8727606" y="-4932257"/>
            <a:ext cx="7519040" cy="7583358"/>
            <a:chOff x="9336278" y="-3018674"/>
            <a:chExt cx="12738667" cy="12847636"/>
          </a:xfrm>
        </p:grpSpPr>
        <p:sp>
          <p:nvSpPr>
            <p:cNvPr id="144" name="Арка 143"/>
            <p:cNvSpPr>
              <a:spLocks noChangeAspect="1"/>
            </p:cNvSpPr>
            <p:nvPr/>
          </p:nvSpPr>
          <p:spPr>
            <a:xfrm rot="1705627">
              <a:off x="9336278" y="-2909732"/>
              <a:ext cx="12738667" cy="12738694"/>
            </a:xfrm>
            <a:prstGeom prst="blockArc">
              <a:avLst>
                <a:gd name="adj1" fmla="val 9201037"/>
                <a:gd name="adj2" fmla="val 14545025"/>
                <a:gd name="adj3" fmla="val 7656"/>
              </a:avLst>
            </a:prstGeom>
            <a:solidFill>
              <a:srgbClr val="99E08D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145" name="Арка 144"/>
            <p:cNvSpPr>
              <a:spLocks noChangeAspect="1"/>
            </p:cNvSpPr>
            <p:nvPr/>
          </p:nvSpPr>
          <p:spPr>
            <a:xfrm rot="13862537">
              <a:off x="9606618" y="-2829768"/>
              <a:ext cx="12036644" cy="12036669"/>
            </a:xfrm>
            <a:prstGeom prst="blockArc">
              <a:avLst>
                <a:gd name="adj1" fmla="val 11685087"/>
                <a:gd name="adj2" fmla="val 18283010"/>
                <a:gd name="adj3" fmla="val 6367"/>
              </a:avLst>
            </a:prstGeom>
            <a:solidFill>
              <a:srgbClr val="24ABE2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146" name="Арка 145"/>
            <p:cNvSpPr>
              <a:spLocks noChangeAspect="1"/>
            </p:cNvSpPr>
            <p:nvPr/>
          </p:nvSpPr>
          <p:spPr>
            <a:xfrm rot="12600000">
              <a:off x="9888344" y="-2548040"/>
              <a:ext cx="11473198" cy="11473223"/>
            </a:xfrm>
            <a:prstGeom prst="blockArc">
              <a:avLst>
                <a:gd name="adj1" fmla="val 17743939"/>
                <a:gd name="adj2" fmla="val 20067099"/>
                <a:gd name="adj3" fmla="val 3112"/>
              </a:avLst>
            </a:prstGeom>
            <a:solidFill>
              <a:srgbClr val="186FDA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147" name="Арка 146"/>
            <p:cNvSpPr>
              <a:spLocks noChangeAspect="1"/>
            </p:cNvSpPr>
            <p:nvPr/>
          </p:nvSpPr>
          <p:spPr>
            <a:xfrm rot="8100000">
              <a:off x="9888332" y="-2548027"/>
              <a:ext cx="11473223" cy="11473198"/>
            </a:xfrm>
            <a:prstGeom prst="blockArc">
              <a:avLst>
                <a:gd name="adj1" fmla="val 16939424"/>
                <a:gd name="adj2" fmla="val 19636292"/>
                <a:gd name="adj3" fmla="val 2285"/>
              </a:avLst>
            </a:prstGeom>
            <a:noFill/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148" name="Арка 147"/>
            <p:cNvSpPr>
              <a:spLocks noChangeAspect="1"/>
            </p:cNvSpPr>
            <p:nvPr/>
          </p:nvSpPr>
          <p:spPr>
            <a:xfrm rot="14400000">
              <a:off x="9719563" y="-2526434"/>
              <a:ext cx="11910864" cy="11910864"/>
            </a:xfrm>
            <a:prstGeom prst="blockArc">
              <a:avLst>
                <a:gd name="adj1" fmla="val 13932591"/>
                <a:gd name="adj2" fmla="val 14577637"/>
                <a:gd name="adj3" fmla="val 4705"/>
              </a:avLst>
            </a:prstGeom>
            <a:solidFill>
              <a:srgbClr val="99E08D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149" name="Арка 148"/>
            <p:cNvSpPr>
              <a:spLocks noChangeAspect="1"/>
            </p:cNvSpPr>
            <p:nvPr/>
          </p:nvSpPr>
          <p:spPr>
            <a:xfrm rot="14400000">
              <a:off x="9445694" y="-2545826"/>
              <a:ext cx="11763357" cy="11763357"/>
            </a:xfrm>
            <a:prstGeom prst="blockArc">
              <a:avLst>
                <a:gd name="adj1" fmla="val 15298904"/>
                <a:gd name="adj2" fmla="val 17534937"/>
                <a:gd name="adj3" fmla="val 3682"/>
              </a:avLst>
            </a:prstGeom>
            <a:solidFill>
              <a:srgbClr val="99E08D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150" name="Арка 149"/>
            <p:cNvSpPr>
              <a:spLocks noChangeAspect="1"/>
            </p:cNvSpPr>
            <p:nvPr/>
          </p:nvSpPr>
          <p:spPr>
            <a:xfrm rot="19800000">
              <a:off x="10219050" y="-2026940"/>
              <a:ext cx="10911891" cy="10911878"/>
            </a:xfrm>
            <a:prstGeom prst="blockArc">
              <a:avLst>
                <a:gd name="adj1" fmla="val 14610227"/>
                <a:gd name="adj2" fmla="val 18210789"/>
                <a:gd name="adj3" fmla="val 3481"/>
              </a:avLst>
            </a:prstGeom>
            <a:solidFill>
              <a:srgbClr val="186FDA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grpSp>
          <p:nvGrpSpPr>
            <p:cNvPr id="151" name="Группа 150"/>
            <p:cNvGrpSpPr/>
            <p:nvPr/>
          </p:nvGrpSpPr>
          <p:grpSpPr>
            <a:xfrm>
              <a:off x="9417712" y="-3018674"/>
              <a:ext cx="12414464" cy="12414491"/>
              <a:chOff x="9417712" y="-3018674"/>
              <a:chExt cx="12414464" cy="12414491"/>
            </a:xfrm>
          </p:grpSpPr>
          <p:sp>
            <p:nvSpPr>
              <p:cNvPr id="152" name="Арка 151"/>
              <p:cNvSpPr>
                <a:spLocks noChangeAspect="1"/>
              </p:cNvSpPr>
              <p:nvPr/>
            </p:nvSpPr>
            <p:spPr>
              <a:xfrm rot="5400000">
                <a:off x="9417698" y="-3018660"/>
                <a:ext cx="12414491" cy="12414464"/>
              </a:xfrm>
              <a:prstGeom prst="blockArc">
                <a:avLst>
                  <a:gd name="adj1" fmla="val 15298904"/>
                  <a:gd name="adj2" fmla="val 17509981"/>
                  <a:gd name="adj3" fmla="val 6650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153" name="Арка 152"/>
              <p:cNvSpPr>
                <a:spLocks noChangeAspect="1"/>
              </p:cNvSpPr>
              <p:nvPr/>
            </p:nvSpPr>
            <p:spPr>
              <a:xfrm>
                <a:off x="9888345" y="-2548040"/>
                <a:ext cx="11473198" cy="11473223"/>
              </a:xfrm>
              <a:prstGeom prst="blockArc">
                <a:avLst>
                  <a:gd name="adj1" fmla="val 15379866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154" name="Арка 153"/>
              <p:cNvSpPr>
                <a:spLocks noChangeAspect="1"/>
              </p:cNvSpPr>
              <p:nvPr/>
            </p:nvSpPr>
            <p:spPr>
              <a:xfrm rot="16200000">
                <a:off x="9888332" y="-2548027"/>
                <a:ext cx="11473223" cy="11473198"/>
              </a:xfrm>
              <a:prstGeom prst="blockArc">
                <a:avLst>
                  <a:gd name="adj1" fmla="val 17743939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155" name="Овал 154"/>
              <p:cNvSpPr/>
              <p:nvPr/>
            </p:nvSpPr>
            <p:spPr>
              <a:xfrm rot="12600000">
                <a:off x="10631380" y="-1804998"/>
                <a:ext cx="9987118" cy="9987140"/>
              </a:xfrm>
              <a:prstGeom prst="ellipse">
                <a:avLst/>
              </a:prstGeom>
              <a:noFill/>
              <a:ln>
                <a:solidFill>
                  <a:srgbClr val="0079CD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ru-RU" sz="2400" dirty="0">
                  <a:solidFill>
                    <a:prstClr val="white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156" name="Арка 155"/>
              <p:cNvSpPr>
                <a:spLocks noChangeAspect="1"/>
              </p:cNvSpPr>
              <p:nvPr/>
            </p:nvSpPr>
            <p:spPr>
              <a:xfrm rot="9000000">
                <a:off x="10474450" y="-1771547"/>
                <a:ext cx="10401090" cy="10401090"/>
              </a:xfrm>
              <a:prstGeom prst="blockArc">
                <a:avLst>
                  <a:gd name="adj1" fmla="val 15379866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157" name="Арка 156"/>
              <p:cNvSpPr>
                <a:spLocks noChangeAspect="1"/>
              </p:cNvSpPr>
              <p:nvPr/>
            </p:nvSpPr>
            <p:spPr>
              <a:xfrm>
                <a:off x="10474450" y="-1771547"/>
                <a:ext cx="10401090" cy="10401090"/>
              </a:xfrm>
              <a:prstGeom prst="blockArc">
                <a:avLst>
                  <a:gd name="adj1" fmla="val 17743939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158" name="Арка 157"/>
              <p:cNvSpPr>
                <a:spLocks noChangeAspect="1"/>
              </p:cNvSpPr>
              <p:nvPr/>
            </p:nvSpPr>
            <p:spPr>
              <a:xfrm rot="17100000">
                <a:off x="10474450" y="-1771547"/>
                <a:ext cx="10401090" cy="10401090"/>
              </a:xfrm>
              <a:prstGeom prst="blockArc">
                <a:avLst>
                  <a:gd name="adj1" fmla="val 16939424"/>
                  <a:gd name="adj2" fmla="val 19636292"/>
                  <a:gd name="adj3" fmla="val 2285"/>
                </a:avLst>
              </a:prstGeom>
              <a:noFill/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159" name="Арка 158"/>
              <p:cNvSpPr>
                <a:spLocks noChangeAspect="1"/>
              </p:cNvSpPr>
              <p:nvPr/>
            </p:nvSpPr>
            <p:spPr>
              <a:xfrm rot="3600000">
                <a:off x="10474450" y="-1771547"/>
                <a:ext cx="10401090" cy="10401090"/>
              </a:xfrm>
              <a:prstGeom prst="blockArc">
                <a:avLst>
                  <a:gd name="adj1" fmla="val 17743939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</p:grpSp>
      </p:grpSp>
      <p:grpSp>
        <p:nvGrpSpPr>
          <p:cNvPr id="135" name="Группа 134"/>
          <p:cNvGrpSpPr/>
          <p:nvPr/>
        </p:nvGrpSpPr>
        <p:grpSpPr>
          <a:xfrm>
            <a:off x="1702174" y="6509293"/>
            <a:ext cx="10489826" cy="230188"/>
            <a:chOff x="1638674" y="6509293"/>
            <a:chExt cx="10489826" cy="230188"/>
          </a:xfrm>
        </p:grpSpPr>
        <p:sp>
          <p:nvSpPr>
            <p:cNvPr id="160" name="Текст 5"/>
            <p:cNvSpPr txBox="1"/>
            <p:nvPr/>
          </p:nvSpPr>
          <p:spPr>
            <a:xfrm>
              <a:off x="3922998" y="6509293"/>
              <a:ext cx="1749998" cy="230188"/>
            </a:xfrm>
            <a:prstGeom prst="rect">
              <a:avLst/>
            </a:prstGeom>
          </p:spPr>
          <p:txBody>
            <a:bodyPr/>
            <a:lstStyle>
              <a:defPPr>
                <a:defRPr lang="ru-RU"/>
              </a:defPPr>
              <a:lvl1pPr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000">
                  <a:solidFill>
                    <a:srgbClr val="186FDA"/>
                  </a:solidFill>
                  <a:latin typeface="TT Norms Regular" panose="02000503030000020003" pitchFamily="2" charset="-52"/>
                  <a:ea typeface="Roboto Black" panose="02000000000000000000" pitchFamily="2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rgbClr val="025CFA"/>
                  </a:solidFill>
                  <a:latin typeface="TT Norms Light" panose="02000503020000020003" pitchFamily="2" charset="-52"/>
                  <a:ea typeface="Roboto Black" panose="020000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rgbClr val="025CFA"/>
                  </a:solidFill>
                  <a:latin typeface="TT Norms Light" panose="02000503020000020003" pitchFamily="2" charset="-52"/>
                  <a:ea typeface="Roboto Black" panose="020000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rgbClr val="025CFA"/>
                  </a:solidFill>
                  <a:latin typeface="TT Norms Light" panose="02000503020000020003" pitchFamily="2" charset="-52"/>
                  <a:ea typeface="Roboto Black" panose="020000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rgbClr val="025CFA"/>
                  </a:solidFill>
                  <a:latin typeface="TT Norms Light" panose="02000503020000020003" pitchFamily="2" charset="-52"/>
                  <a:ea typeface="Roboto Black" panose="02000000000000000000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ru-RU" dirty="0"/>
                <a:t>Компетенции наблюдателей </a:t>
              </a:r>
            </a:p>
          </p:txBody>
        </p:sp>
        <p:cxnSp>
          <p:nvCxnSpPr>
            <p:cNvPr id="161" name="Прямая соединительная линия 160"/>
            <p:cNvCxnSpPr>
              <a:stCxn id="162" idx="6"/>
            </p:cNvCxnSpPr>
            <p:nvPr/>
          </p:nvCxnSpPr>
          <p:spPr>
            <a:xfrm>
              <a:off x="1746674" y="6621598"/>
              <a:ext cx="2174955" cy="0"/>
            </a:xfrm>
            <a:prstGeom prst="line">
              <a:avLst/>
            </a:prstGeom>
            <a:ln w="9525">
              <a:solidFill>
                <a:srgbClr val="9AE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Овал 161"/>
            <p:cNvSpPr/>
            <p:nvPr/>
          </p:nvSpPr>
          <p:spPr>
            <a:xfrm>
              <a:off x="1638674" y="6567598"/>
              <a:ext cx="108000" cy="108000"/>
            </a:xfrm>
            <a:prstGeom prst="ellipse">
              <a:avLst/>
            </a:prstGeom>
            <a:solidFill>
              <a:srgbClr val="B1B5BB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3" name="Овал 162"/>
            <p:cNvSpPr/>
            <p:nvPr/>
          </p:nvSpPr>
          <p:spPr>
            <a:xfrm>
              <a:off x="1809680" y="6567598"/>
              <a:ext cx="108000" cy="108000"/>
            </a:xfrm>
            <a:prstGeom prst="ellipse">
              <a:avLst/>
            </a:prstGeom>
            <a:solidFill>
              <a:srgbClr val="B1B5BB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4" name="Овал 163"/>
            <p:cNvSpPr/>
            <p:nvPr/>
          </p:nvSpPr>
          <p:spPr>
            <a:xfrm>
              <a:off x="1980686" y="6567598"/>
              <a:ext cx="108000" cy="108000"/>
            </a:xfrm>
            <a:prstGeom prst="ellipse">
              <a:avLst/>
            </a:prstGeom>
            <a:solidFill>
              <a:srgbClr val="9AE18E"/>
            </a:solidFill>
            <a:ln w="9525">
              <a:solidFill>
                <a:srgbClr val="9AE1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5" name="Овал 164"/>
            <p:cNvSpPr/>
            <p:nvPr/>
          </p:nvSpPr>
          <p:spPr>
            <a:xfrm>
              <a:off x="2151692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6" name="Овал 165"/>
            <p:cNvSpPr/>
            <p:nvPr/>
          </p:nvSpPr>
          <p:spPr>
            <a:xfrm>
              <a:off x="2322698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7" name="Овал 166"/>
            <p:cNvSpPr/>
            <p:nvPr/>
          </p:nvSpPr>
          <p:spPr>
            <a:xfrm>
              <a:off x="2493704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8" name="Овал 167"/>
            <p:cNvSpPr/>
            <p:nvPr/>
          </p:nvSpPr>
          <p:spPr>
            <a:xfrm>
              <a:off x="2835716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9" name="Овал 168"/>
            <p:cNvSpPr/>
            <p:nvPr/>
          </p:nvSpPr>
          <p:spPr>
            <a:xfrm>
              <a:off x="3006722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0" name="Овал 169"/>
            <p:cNvSpPr/>
            <p:nvPr/>
          </p:nvSpPr>
          <p:spPr>
            <a:xfrm>
              <a:off x="3177728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71" name="Прямая соединительная линия 170"/>
            <p:cNvCxnSpPr>
              <a:stCxn id="160" idx="3"/>
            </p:cNvCxnSpPr>
            <p:nvPr/>
          </p:nvCxnSpPr>
          <p:spPr>
            <a:xfrm>
              <a:off x="5672996" y="6624387"/>
              <a:ext cx="6455504" cy="0"/>
            </a:xfrm>
            <a:prstGeom prst="line">
              <a:avLst/>
            </a:prstGeom>
            <a:ln w="9525">
              <a:solidFill>
                <a:srgbClr val="99E0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Овал 171"/>
            <p:cNvSpPr/>
            <p:nvPr/>
          </p:nvSpPr>
          <p:spPr>
            <a:xfrm>
              <a:off x="3348734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3" name="Овал 172"/>
            <p:cNvSpPr/>
            <p:nvPr/>
          </p:nvSpPr>
          <p:spPr>
            <a:xfrm>
              <a:off x="3519740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Овал 174"/>
            <p:cNvSpPr/>
            <p:nvPr/>
          </p:nvSpPr>
          <p:spPr>
            <a:xfrm>
              <a:off x="2664710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431800" y="352063"/>
            <a:ext cx="11245510" cy="1428214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ru-RU" sz="4000" dirty="0">
                <a:latin typeface="TT Norms Bold" panose="02000803040000020004" pitchFamily="2" charset="-52"/>
              </a:rPr>
              <a:t>Виды возможных деструктивных действий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100" dirty="0">
                <a:latin typeface="+mj-lt"/>
              </a:rPr>
              <a:t>со стороны наблюдателей, представителей СМИ, доверенных лиц и членов комиссий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431801" y="3748282"/>
            <a:ext cx="56642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fontAlgn="auto">
              <a:lnSpc>
                <a:spcPct val="90000"/>
              </a:lnSpc>
              <a:spcAft>
                <a:spcPts val="1200"/>
              </a:spcAft>
              <a:buClr>
                <a:srgbClr val="60CF4D"/>
              </a:buClr>
              <a:buSzTx/>
              <a:defRPr/>
            </a:pPr>
            <a:r>
              <a:rPr lang="ru-RU" sz="1600" dirty="0">
                <a:solidFill>
                  <a:prstClr val="black"/>
                </a:solidFill>
                <a:latin typeface="TT Norms Pro Medium" panose="02000803030000020004" pitchFamily="2" charset="0"/>
              </a:rPr>
              <a:t>К деструктивным действиям (в т.ч. нарушениям), подлежащим обязательной фиксации, следует относить: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69587" y="4335678"/>
            <a:ext cx="5016382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fontAlgn="auto">
              <a:spcBef>
                <a:spcPts val="800"/>
              </a:spcBef>
              <a:spcAft>
                <a:spcPts val="0"/>
              </a:spcAft>
              <a:buClr>
                <a:srgbClr val="60CF4D"/>
              </a:buClr>
              <a:buSzTx/>
              <a:defRPr/>
            </a:pPr>
            <a:r>
              <a:rPr lang="ru-RU" sz="1600" dirty="0">
                <a:solidFill>
                  <a:prstClr val="black"/>
                </a:solidFill>
                <a:latin typeface="TT Norms Light" panose="02000503020000020003" pitchFamily="2" charset="-52"/>
              </a:rPr>
              <a:t>Непрерывные замечания («придирки») к УИК</a:t>
            </a:r>
            <a:br>
              <a:rPr lang="ru-RU" sz="1600" dirty="0">
                <a:solidFill>
                  <a:prstClr val="black"/>
                </a:solidFill>
                <a:latin typeface="TT Norms Light" panose="02000503020000020003" pitchFamily="2" charset="-52"/>
              </a:rPr>
            </a:br>
            <a:r>
              <a:rPr lang="ru-RU" sz="1600" dirty="0">
                <a:solidFill>
                  <a:prstClr val="black"/>
                </a:solidFill>
                <a:latin typeface="TT Norms Light" panose="02000503020000020003" pitchFamily="2" charset="-52"/>
              </a:rPr>
              <a:t>со стороны одного наблюдателя, фактические создающие помехи работе УИК</a:t>
            </a:r>
          </a:p>
          <a:p>
            <a:pPr marR="0" lvl="0" fontAlgn="auto">
              <a:spcBef>
                <a:spcPts val="800"/>
              </a:spcBef>
              <a:spcAft>
                <a:spcPts val="0"/>
              </a:spcAft>
              <a:buClr>
                <a:srgbClr val="60CF4D"/>
              </a:buClr>
              <a:buSzTx/>
              <a:defRPr/>
            </a:pPr>
            <a:r>
              <a:rPr lang="ru-RU" sz="1600" dirty="0">
                <a:solidFill>
                  <a:prstClr val="black"/>
                </a:solidFill>
                <a:latin typeface="TT Norms Light" panose="02000503020000020003" pitchFamily="2" charset="-52"/>
              </a:rPr>
              <a:t>Подача наблюдателем большого количества необоснованных и надуманных жалоб (заявлений)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156343" y="3137071"/>
            <a:ext cx="4692638" cy="3177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fontAlgn="auto">
              <a:spcBef>
                <a:spcPts val="600"/>
              </a:spcBef>
              <a:spcAft>
                <a:spcPts val="0"/>
              </a:spcAft>
              <a:buClr>
                <a:srgbClr val="60CF4D"/>
              </a:buClr>
              <a:buSzTx/>
              <a:defRPr/>
            </a:pPr>
            <a:r>
              <a:rPr lang="ru-RU" sz="1600" dirty="0">
                <a:solidFill>
                  <a:prstClr val="black"/>
                </a:solidFill>
                <a:latin typeface="TT Norms Light" panose="02000503020000020003" pitchFamily="2" charset="-52"/>
              </a:rPr>
              <a:t>Нарушения наблюдателями порядка проведения фото- и видеосъемки в помещении для голосования, помещении УИК:</a:t>
            </a:r>
          </a:p>
          <a:p>
            <a:pPr marL="266700" marR="0" lvl="1" indent="-266700" fontAlgn="auto">
              <a:spcBef>
                <a:spcPts val="300"/>
              </a:spcBef>
              <a:spcAft>
                <a:spcPts val="0"/>
              </a:spcAft>
              <a:buClr>
                <a:srgbClr val="60CF4D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prstClr val="black"/>
                </a:solidFill>
                <a:latin typeface="TT Norms Light" panose="02000503020000020003" pitchFamily="2" charset="-52"/>
              </a:rPr>
              <a:t>ведение фото- и видеосъемки без уведомления председателя УИК (его заместителя)</a:t>
            </a:r>
            <a:br>
              <a:rPr lang="ru-RU" sz="1400" dirty="0">
                <a:solidFill>
                  <a:prstClr val="black"/>
                </a:solidFill>
                <a:latin typeface="TT Norms Light" panose="02000503020000020003" pitchFamily="2" charset="-52"/>
              </a:rPr>
            </a:br>
            <a:r>
              <a:rPr lang="ru-RU" sz="1400" dirty="0">
                <a:solidFill>
                  <a:prstClr val="black"/>
                </a:solidFill>
                <a:latin typeface="TT Norms Light" panose="02000503020000020003" pitchFamily="2" charset="-52"/>
              </a:rPr>
              <a:t>или секретаря УИК;</a:t>
            </a:r>
          </a:p>
          <a:p>
            <a:pPr marL="266700" marR="0" lvl="1" indent="-266700" fontAlgn="auto">
              <a:spcBef>
                <a:spcPts val="300"/>
              </a:spcBef>
              <a:spcAft>
                <a:spcPts val="0"/>
              </a:spcAft>
              <a:buClr>
                <a:srgbClr val="60CF4D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prstClr val="black"/>
                </a:solidFill>
                <a:latin typeface="TT Norms Light" panose="02000503020000020003" pitchFamily="2" charset="-52"/>
              </a:rPr>
              <a:t>съемка избирателей крупным планом;</a:t>
            </a:r>
          </a:p>
          <a:p>
            <a:pPr marL="266700" marR="0" lvl="1" indent="-266700" fontAlgn="auto">
              <a:spcBef>
                <a:spcPts val="300"/>
              </a:spcBef>
              <a:spcAft>
                <a:spcPts val="0"/>
              </a:spcAft>
              <a:buClr>
                <a:srgbClr val="60CF4D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prstClr val="black"/>
                </a:solidFill>
                <a:latin typeface="TT Norms Light" panose="02000503020000020003" pitchFamily="2" charset="-52"/>
              </a:rPr>
              <a:t>съемка документов избирателей, </a:t>
            </a:r>
            <a:br>
              <a:rPr lang="ru-RU" sz="1400" dirty="0">
                <a:solidFill>
                  <a:prstClr val="black"/>
                </a:solidFill>
                <a:latin typeface="TT Norms Light" panose="02000503020000020003" pitchFamily="2" charset="-52"/>
              </a:rPr>
            </a:br>
            <a:r>
              <a:rPr lang="ru-RU" sz="1400" dirty="0">
                <a:solidFill>
                  <a:prstClr val="black"/>
                </a:solidFill>
                <a:latin typeface="TT Norms Light" panose="02000503020000020003" pitchFamily="2" charset="-52"/>
              </a:rPr>
              <a:t>списка избирателей, заявлений избирателей;</a:t>
            </a:r>
          </a:p>
          <a:p>
            <a:pPr marL="266700" marR="0" lvl="1" indent="-266700" fontAlgn="auto">
              <a:spcBef>
                <a:spcPts val="300"/>
              </a:spcBef>
              <a:spcAft>
                <a:spcPts val="0"/>
              </a:spcAft>
              <a:buClr>
                <a:srgbClr val="60CF4D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prstClr val="black"/>
                </a:solidFill>
                <a:latin typeface="TT Norms Light" panose="02000503020000020003" pitchFamily="2" charset="-52"/>
              </a:rPr>
              <a:t>съемка в местах, предназначенных </a:t>
            </a:r>
            <a:br>
              <a:rPr lang="ru-RU" sz="1400" dirty="0">
                <a:solidFill>
                  <a:prstClr val="black"/>
                </a:solidFill>
                <a:latin typeface="TT Norms Light" panose="02000503020000020003" pitchFamily="2" charset="-52"/>
              </a:rPr>
            </a:br>
            <a:r>
              <a:rPr lang="ru-RU" sz="1400" dirty="0">
                <a:solidFill>
                  <a:prstClr val="black"/>
                </a:solidFill>
                <a:latin typeface="TT Norms Light" panose="02000503020000020003" pitchFamily="2" charset="-52"/>
              </a:rPr>
              <a:t>для заполнения бюллетеней; </a:t>
            </a:r>
          </a:p>
          <a:p>
            <a:pPr marL="266700" marR="0" lvl="1" indent="-266700" fontAlgn="auto">
              <a:spcBef>
                <a:spcPts val="300"/>
              </a:spcBef>
              <a:spcAft>
                <a:spcPts val="0"/>
              </a:spcAft>
              <a:buClr>
                <a:srgbClr val="60CF4D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prstClr val="black"/>
                </a:solidFill>
                <a:latin typeface="TT Norms Light" panose="02000503020000020003" pitchFamily="2" charset="-52"/>
              </a:rPr>
              <a:t>съемка заполненных бюллетеней</a:t>
            </a:r>
            <a:br>
              <a:rPr lang="ru-RU" sz="1400" dirty="0">
                <a:solidFill>
                  <a:prstClr val="black"/>
                </a:solidFill>
                <a:latin typeface="TT Norms Light" panose="02000503020000020003" pitchFamily="2" charset="-52"/>
              </a:rPr>
            </a:br>
            <a:r>
              <a:rPr lang="ru-RU" sz="1400" dirty="0">
                <a:solidFill>
                  <a:prstClr val="black"/>
                </a:solidFill>
                <a:latin typeface="TT Norms Light" panose="02000503020000020003" pitchFamily="2" charset="-52"/>
              </a:rPr>
              <a:t>до начала подсчета голосов.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412750" y="1528327"/>
            <a:ext cx="5484814" cy="1794401"/>
            <a:chOff x="431800" y="1906080"/>
            <a:chExt cx="5484814" cy="1794401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431800" y="1906080"/>
              <a:ext cx="5484814" cy="1794401"/>
              <a:chOff x="1314763" y="3597041"/>
              <a:chExt cx="5484814" cy="1794401"/>
            </a:xfrm>
          </p:grpSpPr>
          <p:sp>
            <p:nvSpPr>
              <p:cNvPr id="52" name="Прямоугольник 51"/>
              <p:cNvSpPr/>
              <p:nvPr/>
            </p:nvSpPr>
            <p:spPr>
              <a:xfrm>
                <a:off x="1613633" y="3879442"/>
                <a:ext cx="5185944" cy="1512000"/>
              </a:xfrm>
              <a:prstGeom prst="rect">
                <a:avLst/>
              </a:prstGeom>
              <a:solidFill>
                <a:schemeClr val="bg1"/>
              </a:solidFill>
              <a:ln w="28575" cap="sq">
                <a:solidFill>
                  <a:srgbClr val="025CFA"/>
                </a:solidFill>
                <a:miter lim="800000"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53" name="Группа 52"/>
              <p:cNvGrpSpPr/>
              <p:nvPr/>
            </p:nvGrpSpPr>
            <p:grpSpPr>
              <a:xfrm>
                <a:off x="1314763" y="3597041"/>
                <a:ext cx="725354" cy="779354"/>
                <a:chOff x="1602970" y="5421965"/>
                <a:chExt cx="863275" cy="927542"/>
              </a:xfrm>
            </p:grpSpPr>
            <p:sp>
              <p:nvSpPr>
                <p:cNvPr id="54" name="Овал 53"/>
                <p:cNvSpPr/>
                <p:nvPr/>
              </p:nvSpPr>
              <p:spPr>
                <a:xfrm>
                  <a:off x="1602970" y="5421965"/>
                  <a:ext cx="863275" cy="86327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55" name="Группа 54"/>
                <p:cNvGrpSpPr/>
                <p:nvPr/>
              </p:nvGrpSpPr>
              <p:grpSpPr>
                <a:xfrm>
                  <a:off x="1701622" y="5514762"/>
                  <a:ext cx="680585" cy="680585"/>
                  <a:chOff x="1193376" y="2560602"/>
                  <a:chExt cx="554988" cy="554988"/>
                </a:xfrm>
              </p:grpSpPr>
              <p:sp>
                <p:nvSpPr>
                  <p:cNvPr id="57" name="Полилиния: фигура 56"/>
                  <p:cNvSpPr/>
                  <p:nvPr/>
                </p:nvSpPr>
                <p:spPr>
                  <a:xfrm>
                    <a:off x="1206537" y="2809780"/>
                    <a:ext cx="528659" cy="292654"/>
                  </a:xfrm>
                  <a:custGeom>
                    <a:avLst/>
                    <a:gdLst>
                      <a:gd name="connsiteX0" fmla="*/ 0 w 437556"/>
                      <a:gd name="connsiteY0" fmla="*/ 23439 h 242221"/>
                      <a:gd name="connsiteX1" fmla="*/ 1264 w 437556"/>
                      <a:gd name="connsiteY1" fmla="*/ 0 h 242221"/>
                      <a:gd name="connsiteX2" fmla="*/ 218778 w 437556"/>
                      <a:gd name="connsiteY2" fmla="*/ 195339 h 242221"/>
                      <a:gd name="connsiteX3" fmla="*/ 436293 w 437556"/>
                      <a:gd name="connsiteY3" fmla="*/ 0 h 242221"/>
                      <a:gd name="connsiteX4" fmla="*/ 437557 w 437556"/>
                      <a:gd name="connsiteY4" fmla="*/ 23439 h 242221"/>
                      <a:gd name="connsiteX5" fmla="*/ 218774 w 437556"/>
                      <a:gd name="connsiteY5" fmla="*/ 242222 h 242221"/>
                      <a:gd name="connsiteX6" fmla="*/ 95831 w 437556"/>
                      <a:gd name="connsiteY6" fmla="*/ 204416 h 242221"/>
                      <a:gd name="connsiteX7" fmla="*/ 95835 w 437556"/>
                      <a:gd name="connsiteY7" fmla="*/ 204425 h 242221"/>
                      <a:gd name="connsiteX8" fmla="*/ 4680 w 437556"/>
                      <a:gd name="connsiteY8" fmla="*/ 236949 h 242221"/>
                      <a:gd name="connsiteX9" fmla="*/ 69001 w 437556"/>
                      <a:gd name="connsiteY9" fmla="*/ 182842 h 242221"/>
                      <a:gd name="connsiteX10" fmla="*/ 0 w 437556"/>
                      <a:gd name="connsiteY10" fmla="*/ 23439 h 24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37556" h="242221">
                        <a:moveTo>
                          <a:pt x="0" y="23439"/>
                        </a:moveTo>
                        <a:cubicBezTo>
                          <a:pt x="0" y="15517"/>
                          <a:pt x="444" y="7700"/>
                          <a:pt x="1264" y="0"/>
                        </a:cubicBezTo>
                        <a:cubicBezTo>
                          <a:pt x="12964" y="109801"/>
                          <a:pt x="105870" y="195339"/>
                          <a:pt x="218778" y="195339"/>
                        </a:cubicBezTo>
                        <a:cubicBezTo>
                          <a:pt x="331686" y="195339"/>
                          <a:pt x="424593" y="109801"/>
                          <a:pt x="436293" y="0"/>
                        </a:cubicBezTo>
                        <a:cubicBezTo>
                          <a:pt x="437117" y="7704"/>
                          <a:pt x="437557" y="15517"/>
                          <a:pt x="437557" y="23439"/>
                        </a:cubicBezTo>
                        <a:cubicBezTo>
                          <a:pt x="437557" y="144269"/>
                          <a:pt x="339604" y="242222"/>
                          <a:pt x="218774" y="242222"/>
                        </a:cubicBezTo>
                        <a:cubicBezTo>
                          <a:pt x="173190" y="242222"/>
                          <a:pt x="130874" y="228269"/>
                          <a:pt x="95831" y="204416"/>
                        </a:cubicBezTo>
                        <a:lnTo>
                          <a:pt x="95835" y="204425"/>
                        </a:lnTo>
                        <a:lnTo>
                          <a:pt x="4680" y="236949"/>
                        </a:lnTo>
                        <a:lnTo>
                          <a:pt x="69001" y="182842"/>
                        </a:lnTo>
                        <a:cubicBezTo>
                          <a:pt x="26555" y="142936"/>
                          <a:pt x="0" y="86305"/>
                          <a:pt x="0" y="23439"/>
                        </a:cubicBezTo>
                        <a:close/>
                      </a:path>
                    </a:pathLst>
                  </a:custGeom>
                  <a:solidFill>
                    <a:srgbClr val="EBE7F2"/>
                  </a:solidFill>
                  <a:ln w="435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Полилиния: фигура 57"/>
                  <p:cNvSpPr/>
                  <p:nvPr/>
                </p:nvSpPr>
                <p:spPr>
                  <a:xfrm>
                    <a:off x="1193376" y="2560602"/>
                    <a:ext cx="554988" cy="554988"/>
                  </a:xfrm>
                  <a:custGeom>
                    <a:avLst/>
                    <a:gdLst>
                      <a:gd name="connsiteX0" fmla="*/ 229677 w 459348"/>
                      <a:gd name="connsiteY0" fmla="*/ 0 h 459348"/>
                      <a:gd name="connsiteX1" fmla="*/ 0 w 459348"/>
                      <a:gd name="connsiteY1" fmla="*/ 229677 h 459348"/>
                      <a:gd name="connsiteX2" fmla="*/ 36085 w 459348"/>
                      <a:gd name="connsiteY2" fmla="*/ 353304 h 459348"/>
                      <a:gd name="connsiteX3" fmla="*/ 5321 w 459348"/>
                      <a:gd name="connsiteY3" fmla="*/ 439522 h 459348"/>
                      <a:gd name="connsiteX4" fmla="*/ 7878 w 459348"/>
                      <a:gd name="connsiteY4" fmla="*/ 450882 h 459348"/>
                      <a:gd name="connsiteX5" fmla="*/ 19238 w 459348"/>
                      <a:gd name="connsiteY5" fmla="*/ 453440 h 459348"/>
                      <a:gd name="connsiteX6" fmla="*/ 105260 w 459348"/>
                      <a:gd name="connsiteY6" fmla="*/ 422750 h 459348"/>
                      <a:gd name="connsiteX7" fmla="*/ 229672 w 459348"/>
                      <a:gd name="connsiteY7" fmla="*/ 459349 h 459348"/>
                      <a:gd name="connsiteX8" fmla="*/ 459349 w 459348"/>
                      <a:gd name="connsiteY8" fmla="*/ 229672 h 459348"/>
                      <a:gd name="connsiteX9" fmla="*/ 229677 w 459348"/>
                      <a:gd name="connsiteY9" fmla="*/ 0 h 459348"/>
                      <a:gd name="connsiteX10" fmla="*/ 229677 w 459348"/>
                      <a:gd name="connsiteY10" fmla="*/ 437565 h 459348"/>
                      <a:gd name="connsiteX11" fmla="*/ 112869 w 459348"/>
                      <a:gd name="connsiteY11" fmla="*/ 401655 h 459348"/>
                      <a:gd name="connsiteX12" fmla="*/ 106742 w 459348"/>
                      <a:gd name="connsiteY12" fmla="*/ 399768 h 459348"/>
                      <a:gd name="connsiteX13" fmla="*/ 103082 w 459348"/>
                      <a:gd name="connsiteY13" fmla="*/ 400404 h 459348"/>
                      <a:gd name="connsiteX14" fmla="*/ 33566 w 459348"/>
                      <a:gd name="connsiteY14" fmla="*/ 425208 h 459348"/>
                      <a:gd name="connsiteX15" fmla="*/ 58426 w 459348"/>
                      <a:gd name="connsiteY15" fmla="*/ 355522 h 459348"/>
                      <a:gd name="connsiteX16" fmla="*/ 57197 w 459348"/>
                      <a:gd name="connsiteY16" fmla="*/ 345770 h 459348"/>
                      <a:gd name="connsiteX17" fmla="*/ 21788 w 459348"/>
                      <a:gd name="connsiteY17" fmla="*/ 229681 h 459348"/>
                      <a:gd name="connsiteX18" fmla="*/ 229677 w 459348"/>
                      <a:gd name="connsiteY18" fmla="*/ 21792 h 459348"/>
                      <a:gd name="connsiteX19" fmla="*/ 437565 w 459348"/>
                      <a:gd name="connsiteY19" fmla="*/ 229681 h 459348"/>
                      <a:gd name="connsiteX20" fmla="*/ 229677 w 459348"/>
                      <a:gd name="connsiteY20" fmla="*/ 437565 h 459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59348" h="459348">
                        <a:moveTo>
                          <a:pt x="229677" y="0"/>
                        </a:moveTo>
                        <a:cubicBezTo>
                          <a:pt x="103034" y="0"/>
                          <a:pt x="0" y="103034"/>
                          <a:pt x="0" y="229677"/>
                        </a:cubicBezTo>
                        <a:cubicBezTo>
                          <a:pt x="0" y="273770"/>
                          <a:pt x="12458" y="316391"/>
                          <a:pt x="36085" y="353304"/>
                        </a:cubicBezTo>
                        <a:lnTo>
                          <a:pt x="5321" y="439522"/>
                        </a:lnTo>
                        <a:cubicBezTo>
                          <a:pt x="3909" y="443487"/>
                          <a:pt x="4898" y="447910"/>
                          <a:pt x="7878" y="450882"/>
                        </a:cubicBezTo>
                        <a:cubicBezTo>
                          <a:pt x="10855" y="453863"/>
                          <a:pt x="15277" y="454852"/>
                          <a:pt x="19238" y="453440"/>
                        </a:cubicBezTo>
                        <a:lnTo>
                          <a:pt x="105260" y="422750"/>
                        </a:lnTo>
                        <a:cubicBezTo>
                          <a:pt x="142365" y="446716"/>
                          <a:pt x="185252" y="459349"/>
                          <a:pt x="229672" y="459349"/>
                        </a:cubicBezTo>
                        <a:cubicBezTo>
                          <a:pt x="356315" y="459349"/>
                          <a:pt x="459349" y="356315"/>
                          <a:pt x="459349" y="229672"/>
                        </a:cubicBezTo>
                        <a:cubicBezTo>
                          <a:pt x="459353" y="103034"/>
                          <a:pt x="356324" y="0"/>
                          <a:pt x="229677" y="0"/>
                        </a:cubicBezTo>
                        <a:close/>
                        <a:moveTo>
                          <a:pt x="229677" y="437565"/>
                        </a:moveTo>
                        <a:cubicBezTo>
                          <a:pt x="187783" y="437565"/>
                          <a:pt x="147389" y="425147"/>
                          <a:pt x="112869" y="401655"/>
                        </a:cubicBezTo>
                        <a:cubicBezTo>
                          <a:pt x="111039" y="400409"/>
                          <a:pt x="108899" y="399768"/>
                          <a:pt x="106742" y="399768"/>
                        </a:cubicBezTo>
                        <a:cubicBezTo>
                          <a:pt x="105509" y="399768"/>
                          <a:pt x="104271" y="399977"/>
                          <a:pt x="103082" y="400404"/>
                        </a:cubicBezTo>
                        <a:lnTo>
                          <a:pt x="33566" y="425208"/>
                        </a:lnTo>
                        <a:lnTo>
                          <a:pt x="58426" y="355522"/>
                        </a:lnTo>
                        <a:cubicBezTo>
                          <a:pt x="59594" y="352263"/>
                          <a:pt x="59132" y="348641"/>
                          <a:pt x="57197" y="345770"/>
                        </a:cubicBezTo>
                        <a:cubicBezTo>
                          <a:pt x="34032" y="311424"/>
                          <a:pt x="21788" y="271282"/>
                          <a:pt x="21788" y="229681"/>
                        </a:cubicBezTo>
                        <a:cubicBezTo>
                          <a:pt x="21788" y="115052"/>
                          <a:pt x="115043" y="21792"/>
                          <a:pt x="229677" y="21792"/>
                        </a:cubicBezTo>
                        <a:cubicBezTo>
                          <a:pt x="344310" y="21792"/>
                          <a:pt x="437565" y="115052"/>
                          <a:pt x="437565" y="229681"/>
                        </a:cubicBezTo>
                        <a:cubicBezTo>
                          <a:pt x="437565" y="344310"/>
                          <a:pt x="344310" y="437565"/>
                          <a:pt x="229677" y="437565"/>
                        </a:cubicBezTo>
                        <a:close/>
                      </a:path>
                    </a:pathLst>
                  </a:custGeom>
                  <a:solidFill>
                    <a:srgbClr val="025CFA"/>
                  </a:solidFill>
                  <a:ln w="435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6" name="Текст 4"/>
                <p:cNvSpPr txBox="1"/>
                <p:nvPr/>
              </p:nvSpPr>
              <p:spPr>
                <a:xfrm>
                  <a:off x="1832712" y="5486228"/>
                  <a:ext cx="549495" cy="863279"/>
                </a:xfrm>
                <a:prstGeom prst="rect">
                  <a:avLst/>
                </a:prstGeom>
              </p:spPr>
              <p:txBody>
                <a:bodyPr/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lang="ru-RU" sz="4400" kern="1200" dirty="0">
                      <a:solidFill>
                        <a:srgbClr val="025CFA"/>
                      </a:solidFill>
                      <a:latin typeface="TT Norms Pro Bold" panose="02000803020000020004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/>
                      </a:solidFill>
                      <a:latin typeface="TT Norms Bold" panose="02000803040000020004" pitchFamily="2" charset="-52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TT Norms Bold" panose="02000803040000020004" pitchFamily="2" charset="-52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TT Norms Bold" panose="02000803040000020004" pitchFamily="2" charset="-52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TT Norms Bold" panose="02000803040000020004" pitchFamily="2" charset="-52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4000" dirty="0">
                      <a:ln w="19050">
                        <a:noFill/>
                      </a:ln>
                      <a:solidFill>
                        <a:srgbClr val="9AE18E"/>
                      </a:solidFill>
                      <a:latin typeface="TT Norms Bold" panose="02000803040000020004" pitchFamily="2" charset="-52"/>
                    </a:rPr>
                    <a:t>!</a:t>
                  </a:r>
                </a:p>
              </p:txBody>
            </p:sp>
          </p:grpSp>
        </p:grpSp>
        <p:sp>
          <p:nvSpPr>
            <p:cNvPr id="59" name="TextBox 58"/>
            <p:cNvSpPr txBox="1"/>
            <p:nvPr/>
          </p:nvSpPr>
          <p:spPr>
            <a:xfrm>
              <a:off x="1086542" y="2309481"/>
              <a:ext cx="4680889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fontAlgn="auto">
                <a:spcAft>
                  <a:spcPts val="1200"/>
                </a:spcAft>
                <a:buClr>
                  <a:srgbClr val="60CF4D"/>
                </a:buClr>
                <a:buSzTx/>
                <a:defRPr/>
              </a:pPr>
              <a:r>
                <a:rPr lang="ru-RU" sz="1500" dirty="0"/>
                <a:t>Деструктивные действия, указанные в настоящем разделе, не обязательно представляют собой правонарушения, однако чаще всего они направлены на дискредитацию выборов</a:t>
              </a:r>
              <a:br>
                <a:rPr lang="ru-RU" sz="1500" dirty="0"/>
              </a:br>
              <a:r>
                <a:rPr lang="ru-RU" sz="1500" dirty="0"/>
                <a:t>и легитимности избираемого органа власти</a:t>
              </a:r>
              <a:endParaRPr lang="en-US" sz="15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7156342" y="1717791"/>
            <a:ext cx="4807445" cy="13029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R="0" lvl="0" fontAlgn="auto">
              <a:spcBef>
                <a:spcPts val="600"/>
              </a:spcBef>
              <a:spcAft>
                <a:spcPts val="0"/>
              </a:spcAft>
              <a:buClr>
                <a:srgbClr val="60CF4D"/>
              </a:buClr>
              <a:buSzTx/>
              <a:defRPr sz="1600">
                <a:solidFill>
                  <a:prstClr val="black"/>
                </a:solidFill>
                <a:latin typeface="TT Norms Light" panose="02000503020000020003" pitchFamily="2" charset="-52"/>
              </a:defRPr>
            </a:lvl1pPr>
          </a:lstStyle>
          <a:p>
            <a:pPr>
              <a:spcBef>
                <a:spcPts val="800"/>
              </a:spcBef>
            </a:pPr>
            <a:r>
              <a:rPr lang="ru-RU" dirty="0"/>
              <a:t>Подача ЧСГ </a:t>
            </a:r>
            <a:r>
              <a:rPr lang="ru-RU" dirty="0" smtClean="0"/>
              <a:t>надуманных жалоб </a:t>
            </a:r>
            <a:r>
              <a:rPr lang="ru-RU" dirty="0"/>
              <a:t>(заявлений) </a:t>
            </a:r>
            <a:br>
              <a:rPr lang="ru-RU" dirty="0"/>
            </a:br>
            <a:r>
              <a:rPr lang="ru-RU" dirty="0"/>
              <a:t>на нарушение прав избирателей и иных лиц </a:t>
            </a:r>
            <a:br>
              <a:rPr lang="ru-RU" dirty="0"/>
            </a:br>
            <a:endParaRPr lang="ru-RU" sz="500" dirty="0" smtClean="0"/>
          </a:p>
          <a:p>
            <a:pPr>
              <a:spcBef>
                <a:spcPts val="800"/>
              </a:spcBef>
            </a:pPr>
            <a:r>
              <a:rPr lang="ru-RU" dirty="0" smtClean="0"/>
              <a:t>Попытки </a:t>
            </a:r>
            <a:r>
              <a:rPr lang="ru-RU" dirty="0"/>
              <a:t>представителей СМИ и доверенных лиц осуществлять права наблюдателя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528252" y="4409849"/>
            <a:ext cx="317386" cy="317386"/>
            <a:chOff x="558617" y="7459897"/>
            <a:chExt cx="486485" cy="486485"/>
          </a:xfrm>
        </p:grpSpPr>
        <p:grpSp>
          <p:nvGrpSpPr>
            <p:cNvPr id="105" name="Группа 104"/>
            <p:cNvGrpSpPr/>
            <p:nvPr/>
          </p:nvGrpSpPr>
          <p:grpSpPr>
            <a:xfrm>
              <a:off x="558617" y="7459897"/>
              <a:ext cx="486485" cy="486485"/>
              <a:chOff x="361291" y="357344"/>
              <a:chExt cx="486485" cy="486485"/>
            </a:xfrm>
          </p:grpSpPr>
          <p:sp>
            <p:nvSpPr>
              <p:cNvPr id="107" name="Овал 106"/>
              <p:cNvSpPr/>
              <p:nvPr/>
            </p:nvSpPr>
            <p:spPr>
              <a:xfrm>
                <a:off x="371661" y="361261"/>
                <a:ext cx="475270" cy="4752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08" name="Группа 107"/>
              <p:cNvGrpSpPr/>
              <p:nvPr/>
            </p:nvGrpSpPr>
            <p:grpSpPr>
              <a:xfrm>
                <a:off x="361291" y="357344"/>
                <a:ext cx="486485" cy="486485"/>
                <a:chOff x="3960596" y="2967178"/>
                <a:chExt cx="486485" cy="486485"/>
              </a:xfrm>
            </p:grpSpPr>
            <p:sp>
              <p:nvSpPr>
                <p:cNvPr id="109" name="Полилиния: фигура 108"/>
                <p:cNvSpPr/>
                <p:nvPr/>
              </p:nvSpPr>
              <p:spPr>
                <a:xfrm flipH="1">
                  <a:off x="3974209" y="3197130"/>
                  <a:ext cx="463408" cy="256533"/>
                </a:xfrm>
                <a:custGeom>
                  <a:avLst/>
                  <a:gdLst>
                    <a:gd name="connsiteX0" fmla="*/ 827897 w 830295"/>
                    <a:gd name="connsiteY0" fmla="*/ 0 h 459634"/>
                    <a:gd name="connsiteX1" fmla="*/ 415147 w 830295"/>
                    <a:gd name="connsiteY1" fmla="*/ 370670 h 459634"/>
                    <a:gd name="connsiteX2" fmla="*/ 2399 w 830295"/>
                    <a:gd name="connsiteY2" fmla="*/ 0 h 459634"/>
                    <a:gd name="connsiteX3" fmla="*/ 0 w 830295"/>
                    <a:gd name="connsiteY3" fmla="*/ 44477 h 459634"/>
                    <a:gd name="connsiteX4" fmla="*/ 130934 w 830295"/>
                    <a:gd name="connsiteY4" fmla="*/ 346956 h 459634"/>
                    <a:gd name="connsiteX5" fmla="*/ 114572 w 830295"/>
                    <a:gd name="connsiteY5" fmla="*/ 360720 h 459634"/>
                    <a:gd name="connsiteX6" fmla="*/ 139652 w 830295"/>
                    <a:gd name="connsiteY6" fmla="*/ 384872 h 459634"/>
                    <a:gd name="connsiteX7" fmla="*/ 159148 w 830295"/>
                    <a:gd name="connsiteY7" fmla="*/ 396013 h 459634"/>
                    <a:gd name="connsiteX8" fmla="*/ 181854 w 830295"/>
                    <a:gd name="connsiteY8" fmla="*/ 387911 h 459634"/>
                    <a:gd name="connsiteX9" fmla="*/ 181846 w 830295"/>
                    <a:gd name="connsiteY9" fmla="*/ 387894 h 459634"/>
                    <a:gd name="connsiteX10" fmla="*/ 415139 w 830295"/>
                    <a:gd name="connsiteY10" fmla="*/ 459634 h 459634"/>
                    <a:gd name="connsiteX11" fmla="*/ 830295 w 830295"/>
                    <a:gd name="connsiteY11" fmla="*/ 44477 h 459634"/>
                    <a:gd name="connsiteX12" fmla="*/ 827897 w 830295"/>
                    <a:gd name="connsiteY12" fmla="*/ 0 h 45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0295" h="459634">
                      <a:moveTo>
                        <a:pt x="827897" y="0"/>
                      </a:moveTo>
                      <a:cubicBezTo>
                        <a:pt x="805695" y="208356"/>
                        <a:pt x="629398" y="370670"/>
                        <a:pt x="415147" y="370670"/>
                      </a:cubicBezTo>
                      <a:cubicBezTo>
                        <a:pt x="200896" y="370670"/>
                        <a:pt x="24600" y="208356"/>
                        <a:pt x="2399" y="0"/>
                      </a:cubicBezTo>
                      <a:cubicBezTo>
                        <a:pt x="843" y="14611"/>
                        <a:pt x="0" y="29445"/>
                        <a:pt x="0" y="44477"/>
                      </a:cubicBezTo>
                      <a:cubicBezTo>
                        <a:pt x="0" y="163770"/>
                        <a:pt x="50390" y="271232"/>
                        <a:pt x="130934" y="346956"/>
                      </a:cubicBezTo>
                      <a:lnTo>
                        <a:pt x="114572" y="360720"/>
                      </a:lnTo>
                      <a:lnTo>
                        <a:pt x="139652" y="384872"/>
                      </a:lnTo>
                      <a:lnTo>
                        <a:pt x="159148" y="396013"/>
                      </a:lnTo>
                      <a:lnTo>
                        <a:pt x="181854" y="387911"/>
                      </a:lnTo>
                      <a:lnTo>
                        <a:pt x="181846" y="387894"/>
                      </a:lnTo>
                      <a:cubicBezTo>
                        <a:pt x="248343" y="433157"/>
                        <a:pt x="328640" y="459634"/>
                        <a:pt x="415139" y="459634"/>
                      </a:cubicBezTo>
                      <a:cubicBezTo>
                        <a:pt x="644422" y="459634"/>
                        <a:pt x="830295" y="273761"/>
                        <a:pt x="830295" y="44477"/>
                      </a:cubicBezTo>
                      <a:cubicBezTo>
                        <a:pt x="830295" y="29445"/>
                        <a:pt x="829460" y="14619"/>
                        <a:pt x="827897" y="0"/>
                      </a:cubicBezTo>
                      <a:close/>
                    </a:path>
                  </a:pathLst>
                </a:custGeom>
                <a:solidFill>
                  <a:srgbClr val="EBE7F2"/>
                </a:solidFill>
                <a:ln w="43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10" name="Овал 109"/>
                <p:cNvSpPr/>
                <p:nvPr/>
              </p:nvSpPr>
              <p:spPr>
                <a:xfrm>
                  <a:off x="3960596" y="2967178"/>
                  <a:ext cx="486485" cy="486485"/>
                </a:xfrm>
                <a:prstGeom prst="ellipse">
                  <a:avLst/>
                </a:prstGeom>
                <a:noFill/>
                <a:ln w="12700">
                  <a:solidFill>
                    <a:srgbClr val="025C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pic>
          <p:nvPicPr>
            <p:cNvPr id="104" name="Рисунок 103" descr="Закрыть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48282" y="7548200"/>
              <a:ext cx="307153" cy="307153"/>
            </a:xfrm>
            <a:prstGeom prst="rect">
              <a:avLst/>
            </a:prstGeom>
          </p:spPr>
        </p:pic>
      </p:grpSp>
      <p:grpSp>
        <p:nvGrpSpPr>
          <p:cNvPr id="111" name="Группа 110"/>
          <p:cNvGrpSpPr/>
          <p:nvPr/>
        </p:nvGrpSpPr>
        <p:grpSpPr>
          <a:xfrm>
            <a:off x="528252" y="5254606"/>
            <a:ext cx="317386" cy="317386"/>
            <a:chOff x="558617" y="7459897"/>
            <a:chExt cx="486485" cy="486485"/>
          </a:xfrm>
        </p:grpSpPr>
        <p:grpSp>
          <p:nvGrpSpPr>
            <p:cNvPr id="112" name="Группа 111"/>
            <p:cNvGrpSpPr/>
            <p:nvPr/>
          </p:nvGrpSpPr>
          <p:grpSpPr>
            <a:xfrm>
              <a:off x="558617" y="7459897"/>
              <a:ext cx="486485" cy="486485"/>
              <a:chOff x="361291" y="357344"/>
              <a:chExt cx="486485" cy="486485"/>
            </a:xfrm>
          </p:grpSpPr>
          <p:sp>
            <p:nvSpPr>
              <p:cNvPr id="114" name="Овал 113"/>
              <p:cNvSpPr/>
              <p:nvPr/>
            </p:nvSpPr>
            <p:spPr>
              <a:xfrm>
                <a:off x="371661" y="361261"/>
                <a:ext cx="475270" cy="4752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15" name="Группа 114"/>
              <p:cNvGrpSpPr/>
              <p:nvPr/>
            </p:nvGrpSpPr>
            <p:grpSpPr>
              <a:xfrm>
                <a:off x="361291" y="357344"/>
                <a:ext cx="486485" cy="486485"/>
                <a:chOff x="3960596" y="2967178"/>
                <a:chExt cx="486485" cy="486485"/>
              </a:xfrm>
            </p:grpSpPr>
            <p:sp>
              <p:nvSpPr>
                <p:cNvPr id="116" name="Полилиния: фигура 115"/>
                <p:cNvSpPr/>
                <p:nvPr/>
              </p:nvSpPr>
              <p:spPr>
                <a:xfrm flipH="1">
                  <a:off x="3974209" y="3197130"/>
                  <a:ext cx="463408" cy="256533"/>
                </a:xfrm>
                <a:custGeom>
                  <a:avLst/>
                  <a:gdLst>
                    <a:gd name="connsiteX0" fmla="*/ 827897 w 830295"/>
                    <a:gd name="connsiteY0" fmla="*/ 0 h 459634"/>
                    <a:gd name="connsiteX1" fmla="*/ 415147 w 830295"/>
                    <a:gd name="connsiteY1" fmla="*/ 370670 h 459634"/>
                    <a:gd name="connsiteX2" fmla="*/ 2399 w 830295"/>
                    <a:gd name="connsiteY2" fmla="*/ 0 h 459634"/>
                    <a:gd name="connsiteX3" fmla="*/ 0 w 830295"/>
                    <a:gd name="connsiteY3" fmla="*/ 44477 h 459634"/>
                    <a:gd name="connsiteX4" fmla="*/ 130934 w 830295"/>
                    <a:gd name="connsiteY4" fmla="*/ 346956 h 459634"/>
                    <a:gd name="connsiteX5" fmla="*/ 114572 w 830295"/>
                    <a:gd name="connsiteY5" fmla="*/ 360720 h 459634"/>
                    <a:gd name="connsiteX6" fmla="*/ 139652 w 830295"/>
                    <a:gd name="connsiteY6" fmla="*/ 384872 h 459634"/>
                    <a:gd name="connsiteX7" fmla="*/ 159148 w 830295"/>
                    <a:gd name="connsiteY7" fmla="*/ 396013 h 459634"/>
                    <a:gd name="connsiteX8" fmla="*/ 181854 w 830295"/>
                    <a:gd name="connsiteY8" fmla="*/ 387911 h 459634"/>
                    <a:gd name="connsiteX9" fmla="*/ 181846 w 830295"/>
                    <a:gd name="connsiteY9" fmla="*/ 387894 h 459634"/>
                    <a:gd name="connsiteX10" fmla="*/ 415139 w 830295"/>
                    <a:gd name="connsiteY10" fmla="*/ 459634 h 459634"/>
                    <a:gd name="connsiteX11" fmla="*/ 830295 w 830295"/>
                    <a:gd name="connsiteY11" fmla="*/ 44477 h 459634"/>
                    <a:gd name="connsiteX12" fmla="*/ 827897 w 830295"/>
                    <a:gd name="connsiteY12" fmla="*/ 0 h 45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0295" h="459634">
                      <a:moveTo>
                        <a:pt x="827897" y="0"/>
                      </a:moveTo>
                      <a:cubicBezTo>
                        <a:pt x="805695" y="208356"/>
                        <a:pt x="629398" y="370670"/>
                        <a:pt x="415147" y="370670"/>
                      </a:cubicBezTo>
                      <a:cubicBezTo>
                        <a:pt x="200896" y="370670"/>
                        <a:pt x="24600" y="208356"/>
                        <a:pt x="2399" y="0"/>
                      </a:cubicBezTo>
                      <a:cubicBezTo>
                        <a:pt x="843" y="14611"/>
                        <a:pt x="0" y="29445"/>
                        <a:pt x="0" y="44477"/>
                      </a:cubicBezTo>
                      <a:cubicBezTo>
                        <a:pt x="0" y="163770"/>
                        <a:pt x="50390" y="271232"/>
                        <a:pt x="130934" y="346956"/>
                      </a:cubicBezTo>
                      <a:lnTo>
                        <a:pt x="114572" y="360720"/>
                      </a:lnTo>
                      <a:lnTo>
                        <a:pt x="139652" y="384872"/>
                      </a:lnTo>
                      <a:lnTo>
                        <a:pt x="159148" y="396013"/>
                      </a:lnTo>
                      <a:lnTo>
                        <a:pt x="181854" y="387911"/>
                      </a:lnTo>
                      <a:lnTo>
                        <a:pt x="181846" y="387894"/>
                      </a:lnTo>
                      <a:cubicBezTo>
                        <a:pt x="248343" y="433157"/>
                        <a:pt x="328640" y="459634"/>
                        <a:pt x="415139" y="459634"/>
                      </a:cubicBezTo>
                      <a:cubicBezTo>
                        <a:pt x="644422" y="459634"/>
                        <a:pt x="830295" y="273761"/>
                        <a:pt x="830295" y="44477"/>
                      </a:cubicBezTo>
                      <a:cubicBezTo>
                        <a:pt x="830295" y="29445"/>
                        <a:pt x="829460" y="14619"/>
                        <a:pt x="827897" y="0"/>
                      </a:cubicBezTo>
                      <a:close/>
                    </a:path>
                  </a:pathLst>
                </a:custGeom>
                <a:solidFill>
                  <a:srgbClr val="EBE7F2"/>
                </a:solidFill>
                <a:ln w="43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17" name="Овал 116"/>
                <p:cNvSpPr/>
                <p:nvPr/>
              </p:nvSpPr>
              <p:spPr>
                <a:xfrm>
                  <a:off x="3960596" y="2967178"/>
                  <a:ext cx="486485" cy="486485"/>
                </a:xfrm>
                <a:prstGeom prst="ellipse">
                  <a:avLst/>
                </a:prstGeom>
                <a:noFill/>
                <a:ln w="12700">
                  <a:solidFill>
                    <a:srgbClr val="025C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pic>
          <p:nvPicPr>
            <p:cNvPr id="113" name="Рисунок 112" descr="Закрыть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48282" y="7548200"/>
              <a:ext cx="307153" cy="307153"/>
            </a:xfrm>
            <a:prstGeom prst="rect">
              <a:avLst/>
            </a:prstGeom>
          </p:spPr>
        </p:pic>
      </p:grpSp>
      <p:grpSp>
        <p:nvGrpSpPr>
          <p:cNvPr id="134" name="Группа 133"/>
          <p:cNvGrpSpPr/>
          <p:nvPr/>
        </p:nvGrpSpPr>
        <p:grpSpPr>
          <a:xfrm>
            <a:off x="6724506" y="1742995"/>
            <a:ext cx="317386" cy="317386"/>
            <a:chOff x="558617" y="7459897"/>
            <a:chExt cx="486485" cy="486485"/>
          </a:xfrm>
        </p:grpSpPr>
        <p:grpSp>
          <p:nvGrpSpPr>
            <p:cNvPr id="142" name="Группа 141"/>
            <p:cNvGrpSpPr/>
            <p:nvPr/>
          </p:nvGrpSpPr>
          <p:grpSpPr>
            <a:xfrm>
              <a:off x="558617" y="7459897"/>
              <a:ext cx="486485" cy="486485"/>
              <a:chOff x="361291" y="357344"/>
              <a:chExt cx="486485" cy="486485"/>
            </a:xfrm>
          </p:grpSpPr>
          <p:sp>
            <p:nvSpPr>
              <p:cNvPr id="144" name="Овал 143"/>
              <p:cNvSpPr/>
              <p:nvPr/>
            </p:nvSpPr>
            <p:spPr>
              <a:xfrm>
                <a:off x="371661" y="361261"/>
                <a:ext cx="475270" cy="4752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45" name="Группа 144"/>
              <p:cNvGrpSpPr/>
              <p:nvPr/>
            </p:nvGrpSpPr>
            <p:grpSpPr>
              <a:xfrm>
                <a:off x="361291" y="357344"/>
                <a:ext cx="486485" cy="486485"/>
                <a:chOff x="3960596" y="2967178"/>
                <a:chExt cx="486485" cy="486485"/>
              </a:xfrm>
            </p:grpSpPr>
            <p:sp>
              <p:nvSpPr>
                <p:cNvPr id="146" name="Полилиния: фигура 145"/>
                <p:cNvSpPr/>
                <p:nvPr/>
              </p:nvSpPr>
              <p:spPr>
                <a:xfrm flipH="1">
                  <a:off x="3974209" y="3197130"/>
                  <a:ext cx="463408" cy="256533"/>
                </a:xfrm>
                <a:custGeom>
                  <a:avLst/>
                  <a:gdLst>
                    <a:gd name="connsiteX0" fmla="*/ 827897 w 830295"/>
                    <a:gd name="connsiteY0" fmla="*/ 0 h 459634"/>
                    <a:gd name="connsiteX1" fmla="*/ 415147 w 830295"/>
                    <a:gd name="connsiteY1" fmla="*/ 370670 h 459634"/>
                    <a:gd name="connsiteX2" fmla="*/ 2399 w 830295"/>
                    <a:gd name="connsiteY2" fmla="*/ 0 h 459634"/>
                    <a:gd name="connsiteX3" fmla="*/ 0 w 830295"/>
                    <a:gd name="connsiteY3" fmla="*/ 44477 h 459634"/>
                    <a:gd name="connsiteX4" fmla="*/ 130934 w 830295"/>
                    <a:gd name="connsiteY4" fmla="*/ 346956 h 459634"/>
                    <a:gd name="connsiteX5" fmla="*/ 114572 w 830295"/>
                    <a:gd name="connsiteY5" fmla="*/ 360720 h 459634"/>
                    <a:gd name="connsiteX6" fmla="*/ 139652 w 830295"/>
                    <a:gd name="connsiteY6" fmla="*/ 384872 h 459634"/>
                    <a:gd name="connsiteX7" fmla="*/ 159148 w 830295"/>
                    <a:gd name="connsiteY7" fmla="*/ 396013 h 459634"/>
                    <a:gd name="connsiteX8" fmla="*/ 181854 w 830295"/>
                    <a:gd name="connsiteY8" fmla="*/ 387911 h 459634"/>
                    <a:gd name="connsiteX9" fmla="*/ 181846 w 830295"/>
                    <a:gd name="connsiteY9" fmla="*/ 387894 h 459634"/>
                    <a:gd name="connsiteX10" fmla="*/ 415139 w 830295"/>
                    <a:gd name="connsiteY10" fmla="*/ 459634 h 459634"/>
                    <a:gd name="connsiteX11" fmla="*/ 830295 w 830295"/>
                    <a:gd name="connsiteY11" fmla="*/ 44477 h 459634"/>
                    <a:gd name="connsiteX12" fmla="*/ 827897 w 830295"/>
                    <a:gd name="connsiteY12" fmla="*/ 0 h 45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0295" h="459634">
                      <a:moveTo>
                        <a:pt x="827897" y="0"/>
                      </a:moveTo>
                      <a:cubicBezTo>
                        <a:pt x="805695" y="208356"/>
                        <a:pt x="629398" y="370670"/>
                        <a:pt x="415147" y="370670"/>
                      </a:cubicBezTo>
                      <a:cubicBezTo>
                        <a:pt x="200896" y="370670"/>
                        <a:pt x="24600" y="208356"/>
                        <a:pt x="2399" y="0"/>
                      </a:cubicBezTo>
                      <a:cubicBezTo>
                        <a:pt x="843" y="14611"/>
                        <a:pt x="0" y="29445"/>
                        <a:pt x="0" y="44477"/>
                      </a:cubicBezTo>
                      <a:cubicBezTo>
                        <a:pt x="0" y="163770"/>
                        <a:pt x="50390" y="271232"/>
                        <a:pt x="130934" y="346956"/>
                      </a:cubicBezTo>
                      <a:lnTo>
                        <a:pt x="114572" y="360720"/>
                      </a:lnTo>
                      <a:lnTo>
                        <a:pt x="139652" y="384872"/>
                      </a:lnTo>
                      <a:lnTo>
                        <a:pt x="159148" y="396013"/>
                      </a:lnTo>
                      <a:lnTo>
                        <a:pt x="181854" y="387911"/>
                      </a:lnTo>
                      <a:lnTo>
                        <a:pt x="181846" y="387894"/>
                      </a:lnTo>
                      <a:cubicBezTo>
                        <a:pt x="248343" y="433157"/>
                        <a:pt x="328640" y="459634"/>
                        <a:pt x="415139" y="459634"/>
                      </a:cubicBezTo>
                      <a:cubicBezTo>
                        <a:pt x="644422" y="459634"/>
                        <a:pt x="830295" y="273761"/>
                        <a:pt x="830295" y="44477"/>
                      </a:cubicBezTo>
                      <a:cubicBezTo>
                        <a:pt x="830295" y="29445"/>
                        <a:pt x="829460" y="14619"/>
                        <a:pt x="827897" y="0"/>
                      </a:cubicBezTo>
                      <a:close/>
                    </a:path>
                  </a:pathLst>
                </a:custGeom>
                <a:solidFill>
                  <a:srgbClr val="EBE7F2"/>
                </a:solidFill>
                <a:ln w="43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7" name="Овал 146"/>
                <p:cNvSpPr/>
                <p:nvPr/>
              </p:nvSpPr>
              <p:spPr>
                <a:xfrm>
                  <a:off x="3960596" y="2967178"/>
                  <a:ext cx="486485" cy="486485"/>
                </a:xfrm>
                <a:prstGeom prst="ellipse">
                  <a:avLst/>
                </a:prstGeom>
                <a:noFill/>
                <a:ln w="12700">
                  <a:solidFill>
                    <a:srgbClr val="025C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pic>
          <p:nvPicPr>
            <p:cNvPr id="143" name="Рисунок 142" descr="Закрыть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48282" y="7548200"/>
              <a:ext cx="307153" cy="307153"/>
            </a:xfrm>
            <a:prstGeom prst="rect">
              <a:avLst/>
            </a:prstGeom>
          </p:spPr>
        </p:pic>
      </p:grpSp>
      <p:grpSp>
        <p:nvGrpSpPr>
          <p:cNvPr id="135" name="Группа 134"/>
          <p:cNvGrpSpPr/>
          <p:nvPr/>
        </p:nvGrpSpPr>
        <p:grpSpPr>
          <a:xfrm>
            <a:off x="6724506" y="2571011"/>
            <a:ext cx="317386" cy="317386"/>
            <a:chOff x="558617" y="7459897"/>
            <a:chExt cx="486485" cy="486485"/>
          </a:xfrm>
        </p:grpSpPr>
        <p:grpSp>
          <p:nvGrpSpPr>
            <p:cNvPr id="136" name="Группа 135"/>
            <p:cNvGrpSpPr/>
            <p:nvPr/>
          </p:nvGrpSpPr>
          <p:grpSpPr>
            <a:xfrm>
              <a:off x="558617" y="7459897"/>
              <a:ext cx="486485" cy="486485"/>
              <a:chOff x="361291" y="357344"/>
              <a:chExt cx="486485" cy="486485"/>
            </a:xfrm>
          </p:grpSpPr>
          <p:sp>
            <p:nvSpPr>
              <p:cNvPr id="138" name="Овал 137"/>
              <p:cNvSpPr/>
              <p:nvPr/>
            </p:nvSpPr>
            <p:spPr>
              <a:xfrm>
                <a:off x="371661" y="361261"/>
                <a:ext cx="475270" cy="4752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39" name="Группа 138"/>
              <p:cNvGrpSpPr/>
              <p:nvPr/>
            </p:nvGrpSpPr>
            <p:grpSpPr>
              <a:xfrm>
                <a:off x="361291" y="357344"/>
                <a:ext cx="486485" cy="486485"/>
                <a:chOff x="3960596" y="2967178"/>
                <a:chExt cx="486485" cy="486485"/>
              </a:xfrm>
            </p:grpSpPr>
            <p:sp>
              <p:nvSpPr>
                <p:cNvPr id="140" name="Полилиния: фигура 139"/>
                <p:cNvSpPr/>
                <p:nvPr/>
              </p:nvSpPr>
              <p:spPr>
                <a:xfrm flipH="1">
                  <a:off x="3974209" y="3197130"/>
                  <a:ext cx="463408" cy="256533"/>
                </a:xfrm>
                <a:custGeom>
                  <a:avLst/>
                  <a:gdLst>
                    <a:gd name="connsiteX0" fmla="*/ 827897 w 830295"/>
                    <a:gd name="connsiteY0" fmla="*/ 0 h 459634"/>
                    <a:gd name="connsiteX1" fmla="*/ 415147 w 830295"/>
                    <a:gd name="connsiteY1" fmla="*/ 370670 h 459634"/>
                    <a:gd name="connsiteX2" fmla="*/ 2399 w 830295"/>
                    <a:gd name="connsiteY2" fmla="*/ 0 h 459634"/>
                    <a:gd name="connsiteX3" fmla="*/ 0 w 830295"/>
                    <a:gd name="connsiteY3" fmla="*/ 44477 h 459634"/>
                    <a:gd name="connsiteX4" fmla="*/ 130934 w 830295"/>
                    <a:gd name="connsiteY4" fmla="*/ 346956 h 459634"/>
                    <a:gd name="connsiteX5" fmla="*/ 114572 w 830295"/>
                    <a:gd name="connsiteY5" fmla="*/ 360720 h 459634"/>
                    <a:gd name="connsiteX6" fmla="*/ 139652 w 830295"/>
                    <a:gd name="connsiteY6" fmla="*/ 384872 h 459634"/>
                    <a:gd name="connsiteX7" fmla="*/ 159148 w 830295"/>
                    <a:gd name="connsiteY7" fmla="*/ 396013 h 459634"/>
                    <a:gd name="connsiteX8" fmla="*/ 181854 w 830295"/>
                    <a:gd name="connsiteY8" fmla="*/ 387911 h 459634"/>
                    <a:gd name="connsiteX9" fmla="*/ 181846 w 830295"/>
                    <a:gd name="connsiteY9" fmla="*/ 387894 h 459634"/>
                    <a:gd name="connsiteX10" fmla="*/ 415139 w 830295"/>
                    <a:gd name="connsiteY10" fmla="*/ 459634 h 459634"/>
                    <a:gd name="connsiteX11" fmla="*/ 830295 w 830295"/>
                    <a:gd name="connsiteY11" fmla="*/ 44477 h 459634"/>
                    <a:gd name="connsiteX12" fmla="*/ 827897 w 830295"/>
                    <a:gd name="connsiteY12" fmla="*/ 0 h 45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0295" h="459634">
                      <a:moveTo>
                        <a:pt x="827897" y="0"/>
                      </a:moveTo>
                      <a:cubicBezTo>
                        <a:pt x="805695" y="208356"/>
                        <a:pt x="629398" y="370670"/>
                        <a:pt x="415147" y="370670"/>
                      </a:cubicBezTo>
                      <a:cubicBezTo>
                        <a:pt x="200896" y="370670"/>
                        <a:pt x="24600" y="208356"/>
                        <a:pt x="2399" y="0"/>
                      </a:cubicBezTo>
                      <a:cubicBezTo>
                        <a:pt x="843" y="14611"/>
                        <a:pt x="0" y="29445"/>
                        <a:pt x="0" y="44477"/>
                      </a:cubicBezTo>
                      <a:cubicBezTo>
                        <a:pt x="0" y="163770"/>
                        <a:pt x="50390" y="271232"/>
                        <a:pt x="130934" y="346956"/>
                      </a:cubicBezTo>
                      <a:lnTo>
                        <a:pt x="114572" y="360720"/>
                      </a:lnTo>
                      <a:lnTo>
                        <a:pt x="139652" y="384872"/>
                      </a:lnTo>
                      <a:lnTo>
                        <a:pt x="159148" y="396013"/>
                      </a:lnTo>
                      <a:lnTo>
                        <a:pt x="181854" y="387911"/>
                      </a:lnTo>
                      <a:lnTo>
                        <a:pt x="181846" y="387894"/>
                      </a:lnTo>
                      <a:cubicBezTo>
                        <a:pt x="248343" y="433157"/>
                        <a:pt x="328640" y="459634"/>
                        <a:pt x="415139" y="459634"/>
                      </a:cubicBezTo>
                      <a:cubicBezTo>
                        <a:pt x="644422" y="459634"/>
                        <a:pt x="830295" y="273761"/>
                        <a:pt x="830295" y="44477"/>
                      </a:cubicBezTo>
                      <a:cubicBezTo>
                        <a:pt x="830295" y="29445"/>
                        <a:pt x="829460" y="14619"/>
                        <a:pt x="827897" y="0"/>
                      </a:cubicBezTo>
                      <a:close/>
                    </a:path>
                  </a:pathLst>
                </a:custGeom>
                <a:solidFill>
                  <a:srgbClr val="EBE7F2"/>
                </a:solidFill>
                <a:ln w="43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1" name="Овал 140"/>
                <p:cNvSpPr/>
                <p:nvPr/>
              </p:nvSpPr>
              <p:spPr>
                <a:xfrm>
                  <a:off x="3960596" y="2967178"/>
                  <a:ext cx="486485" cy="486485"/>
                </a:xfrm>
                <a:prstGeom prst="ellipse">
                  <a:avLst/>
                </a:prstGeom>
                <a:noFill/>
                <a:ln w="12700">
                  <a:solidFill>
                    <a:srgbClr val="025C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pic>
          <p:nvPicPr>
            <p:cNvPr id="137" name="Рисунок 136" descr="Закрыть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48282" y="7548200"/>
              <a:ext cx="307153" cy="307153"/>
            </a:xfrm>
            <a:prstGeom prst="rect">
              <a:avLst/>
            </a:prstGeom>
          </p:spPr>
        </p:pic>
      </p:grpSp>
      <p:grpSp>
        <p:nvGrpSpPr>
          <p:cNvPr id="148" name="Группа 147"/>
          <p:cNvGrpSpPr/>
          <p:nvPr/>
        </p:nvGrpSpPr>
        <p:grpSpPr>
          <a:xfrm>
            <a:off x="6724506" y="3200797"/>
            <a:ext cx="317386" cy="317386"/>
            <a:chOff x="558617" y="7459897"/>
            <a:chExt cx="486485" cy="486485"/>
          </a:xfrm>
        </p:grpSpPr>
        <p:grpSp>
          <p:nvGrpSpPr>
            <p:cNvPr id="149" name="Группа 148"/>
            <p:cNvGrpSpPr/>
            <p:nvPr/>
          </p:nvGrpSpPr>
          <p:grpSpPr>
            <a:xfrm>
              <a:off x="558617" y="7459897"/>
              <a:ext cx="486485" cy="486485"/>
              <a:chOff x="361291" y="357344"/>
              <a:chExt cx="486485" cy="486485"/>
            </a:xfrm>
          </p:grpSpPr>
          <p:sp>
            <p:nvSpPr>
              <p:cNvPr id="151" name="Овал 150"/>
              <p:cNvSpPr/>
              <p:nvPr/>
            </p:nvSpPr>
            <p:spPr>
              <a:xfrm>
                <a:off x="371661" y="361261"/>
                <a:ext cx="475270" cy="4752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52" name="Группа 151"/>
              <p:cNvGrpSpPr/>
              <p:nvPr/>
            </p:nvGrpSpPr>
            <p:grpSpPr>
              <a:xfrm>
                <a:off x="361291" y="357344"/>
                <a:ext cx="486485" cy="486485"/>
                <a:chOff x="3960596" y="2967178"/>
                <a:chExt cx="486485" cy="486485"/>
              </a:xfrm>
            </p:grpSpPr>
            <p:sp>
              <p:nvSpPr>
                <p:cNvPr id="153" name="Полилиния: фигура 152"/>
                <p:cNvSpPr/>
                <p:nvPr/>
              </p:nvSpPr>
              <p:spPr>
                <a:xfrm flipH="1">
                  <a:off x="3974209" y="3197130"/>
                  <a:ext cx="463408" cy="256533"/>
                </a:xfrm>
                <a:custGeom>
                  <a:avLst/>
                  <a:gdLst>
                    <a:gd name="connsiteX0" fmla="*/ 827897 w 830295"/>
                    <a:gd name="connsiteY0" fmla="*/ 0 h 459634"/>
                    <a:gd name="connsiteX1" fmla="*/ 415147 w 830295"/>
                    <a:gd name="connsiteY1" fmla="*/ 370670 h 459634"/>
                    <a:gd name="connsiteX2" fmla="*/ 2399 w 830295"/>
                    <a:gd name="connsiteY2" fmla="*/ 0 h 459634"/>
                    <a:gd name="connsiteX3" fmla="*/ 0 w 830295"/>
                    <a:gd name="connsiteY3" fmla="*/ 44477 h 459634"/>
                    <a:gd name="connsiteX4" fmla="*/ 130934 w 830295"/>
                    <a:gd name="connsiteY4" fmla="*/ 346956 h 459634"/>
                    <a:gd name="connsiteX5" fmla="*/ 114572 w 830295"/>
                    <a:gd name="connsiteY5" fmla="*/ 360720 h 459634"/>
                    <a:gd name="connsiteX6" fmla="*/ 139652 w 830295"/>
                    <a:gd name="connsiteY6" fmla="*/ 384872 h 459634"/>
                    <a:gd name="connsiteX7" fmla="*/ 159148 w 830295"/>
                    <a:gd name="connsiteY7" fmla="*/ 396013 h 459634"/>
                    <a:gd name="connsiteX8" fmla="*/ 181854 w 830295"/>
                    <a:gd name="connsiteY8" fmla="*/ 387911 h 459634"/>
                    <a:gd name="connsiteX9" fmla="*/ 181846 w 830295"/>
                    <a:gd name="connsiteY9" fmla="*/ 387894 h 459634"/>
                    <a:gd name="connsiteX10" fmla="*/ 415139 w 830295"/>
                    <a:gd name="connsiteY10" fmla="*/ 459634 h 459634"/>
                    <a:gd name="connsiteX11" fmla="*/ 830295 w 830295"/>
                    <a:gd name="connsiteY11" fmla="*/ 44477 h 459634"/>
                    <a:gd name="connsiteX12" fmla="*/ 827897 w 830295"/>
                    <a:gd name="connsiteY12" fmla="*/ 0 h 45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0295" h="459634">
                      <a:moveTo>
                        <a:pt x="827897" y="0"/>
                      </a:moveTo>
                      <a:cubicBezTo>
                        <a:pt x="805695" y="208356"/>
                        <a:pt x="629398" y="370670"/>
                        <a:pt x="415147" y="370670"/>
                      </a:cubicBezTo>
                      <a:cubicBezTo>
                        <a:pt x="200896" y="370670"/>
                        <a:pt x="24600" y="208356"/>
                        <a:pt x="2399" y="0"/>
                      </a:cubicBezTo>
                      <a:cubicBezTo>
                        <a:pt x="843" y="14611"/>
                        <a:pt x="0" y="29445"/>
                        <a:pt x="0" y="44477"/>
                      </a:cubicBezTo>
                      <a:cubicBezTo>
                        <a:pt x="0" y="163770"/>
                        <a:pt x="50390" y="271232"/>
                        <a:pt x="130934" y="346956"/>
                      </a:cubicBezTo>
                      <a:lnTo>
                        <a:pt x="114572" y="360720"/>
                      </a:lnTo>
                      <a:lnTo>
                        <a:pt x="139652" y="384872"/>
                      </a:lnTo>
                      <a:lnTo>
                        <a:pt x="159148" y="396013"/>
                      </a:lnTo>
                      <a:lnTo>
                        <a:pt x="181854" y="387911"/>
                      </a:lnTo>
                      <a:lnTo>
                        <a:pt x="181846" y="387894"/>
                      </a:lnTo>
                      <a:cubicBezTo>
                        <a:pt x="248343" y="433157"/>
                        <a:pt x="328640" y="459634"/>
                        <a:pt x="415139" y="459634"/>
                      </a:cubicBezTo>
                      <a:cubicBezTo>
                        <a:pt x="644422" y="459634"/>
                        <a:pt x="830295" y="273761"/>
                        <a:pt x="830295" y="44477"/>
                      </a:cubicBezTo>
                      <a:cubicBezTo>
                        <a:pt x="830295" y="29445"/>
                        <a:pt x="829460" y="14619"/>
                        <a:pt x="827897" y="0"/>
                      </a:cubicBezTo>
                      <a:close/>
                    </a:path>
                  </a:pathLst>
                </a:custGeom>
                <a:solidFill>
                  <a:srgbClr val="EBE7F2"/>
                </a:solidFill>
                <a:ln w="43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4" name="Овал 153"/>
                <p:cNvSpPr/>
                <p:nvPr/>
              </p:nvSpPr>
              <p:spPr>
                <a:xfrm>
                  <a:off x="3960596" y="2967178"/>
                  <a:ext cx="486485" cy="486485"/>
                </a:xfrm>
                <a:prstGeom prst="ellipse">
                  <a:avLst/>
                </a:prstGeom>
                <a:noFill/>
                <a:ln w="12700">
                  <a:solidFill>
                    <a:srgbClr val="025C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pic>
          <p:nvPicPr>
            <p:cNvPr id="150" name="Рисунок 149" descr="Закрыть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48282" y="7548200"/>
              <a:ext cx="307153" cy="307153"/>
            </a:xfrm>
            <a:prstGeom prst="rect">
              <a:avLst/>
            </a:prstGeom>
          </p:spPr>
        </p:pic>
      </p:grpSp>
      <p:grpSp>
        <p:nvGrpSpPr>
          <p:cNvPr id="155" name="Группа 154"/>
          <p:cNvGrpSpPr/>
          <p:nvPr/>
        </p:nvGrpSpPr>
        <p:grpSpPr>
          <a:xfrm rot="5562038">
            <a:off x="10652560" y="5690982"/>
            <a:ext cx="2872198" cy="2896768"/>
            <a:chOff x="9336278" y="-3018674"/>
            <a:chExt cx="12738667" cy="12847636"/>
          </a:xfrm>
        </p:grpSpPr>
        <p:sp>
          <p:nvSpPr>
            <p:cNvPr id="156" name="Арка 155"/>
            <p:cNvSpPr>
              <a:spLocks noChangeAspect="1"/>
            </p:cNvSpPr>
            <p:nvPr/>
          </p:nvSpPr>
          <p:spPr>
            <a:xfrm rot="1705627">
              <a:off x="9336278" y="-2909732"/>
              <a:ext cx="12738667" cy="12738694"/>
            </a:xfrm>
            <a:prstGeom prst="blockArc">
              <a:avLst>
                <a:gd name="adj1" fmla="val 9201037"/>
                <a:gd name="adj2" fmla="val 14545025"/>
                <a:gd name="adj3" fmla="val 7656"/>
              </a:avLst>
            </a:prstGeom>
            <a:solidFill>
              <a:srgbClr val="99E08D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157" name="Арка 156"/>
            <p:cNvSpPr>
              <a:spLocks noChangeAspect="1"/>
            </p:cNvSpPr>
            <p:nvPr/>
          </p:nvSpPr>
          <p:spPr>
            <a:xfrm rot="13862537">
              <a:off x="9606618" y="-2829768"/>
              <a:ext cx="12036644" cy="12036669"/>
            </a:xfrm>
            <a:prstGeom prst="blockArc">
              <a:avLst>
                <a:gd name="adj1" fmla="val 11685087"/>
                <a:gd name="adj2" fmla="val 18283010"/>
                <a:gd name="adj3" fmla="val 6367"/>
              </a:avLst>
            </a:prstGeom>
            <a:solidFill>
              <a:srgbClr val="24ABE2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158" name="Арка 157"/>
            <p:cNvSpPr>
              <a:spLocks noChangeAspect="1"/>
            </p:cNvSpPr>
            <p:nvPr/>
          </p:nvSpPr>
          <p:spPr>
            <a:xfrm rot="12600000">
              <a:off x="9888344" y="-2548040"/>
              <a:ext cx="11473198" cy="11473223"/>
            </a:xfrm>
            <a:prstGeom prst="blockArc">
              <a:avLst>
                <a:gd name="adj1" fmla="val 17743939"/>
                <a:gd name="adj2" fmla="val 20067099"/>
                <a:gd name="adj3" fmla="val 3112"/>
              </a:avLst>
            </a:prstGeom>
            <a:solidFill>
              <a:srgbClr val="186FDA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159" name="Арка 158"/>
            <p:cNvSpPr>
              <a:spLocks noChangeAspect="1"/>
            </p:cNvSpPr>
            <p:nvPr/>
          </p:nvSpPr>
          <p:spPr>
            <a:xfrm rot="8100000">
              <a:off x="9888332" y="-2548027"/>
              <a:ext cx="11473223" cy="11473198"/>
            </a:xfrm>
            <a:prstGeom prst="blockArc">
              <a:avLst>
                <a:gd name="adj1" fmla="val 16939424"/>
                <a:gd name="adj2" fmla="val 19636292"/>
                <a:gd name="adj3" fmla="val 2285"/>
              </a:avLst>
            </a:prstGeom>
            <a:noFill/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160" name="Арка 159"/>
            <p:cNvSpPr>
              <a:spLocks noChangeAspect="1"/>
            </p:cNvSpPr>
            <p:nvPr/>
          </p:nvSpPr>
          <p:spPr>
            <a:xfrm rot="14400000">
              <a:off x="9719563" y="-2526434"/>
              <a:ext cx="11910864" cy="11910864"/>
            </a:xfrm>
            <a:prstGeom prst="blockArc">
              <a:avLst>
                <a:gd name="adj1" fmla="val 13932591"/>
                <a:gd name="adj2" fmla="val 14577637"/>
                <a:gd name="adj3" fmla="val 4705"/>
              </a:avLst>
            </a:prstGeom>
            <a:solidFill>
              <a:srgbClr val="99E08D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161" name="Арка 160"/>
            <p:cNvSpPr>
              <a:spLocks noChangeAspect="1"/>
            </p:cNvSpPr>
            <p:nvPr/>
          </p:nvSpPr>
          <p:spPr>
            <a:xfrm rot="14400000">
              <a:off x="9445694" y="-2545826"/>
              <a:ext cx="11763357" cy="11763357"/>
            </a:xfrm>
            <a:prstGeom prst="blockArc">
              <a:avLst>
                <a:gd name="adj1" fmla="val 15298904"/>
                <a:gd name="adj2" fmla="val 17534937"/>
                <a:gd name="adj3" fmla="val 3682"/>
              </a:avLst>
            </a:prstGeom>
            <a:solidFill>
              <a:srgbClr val="99E08D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162" name="Арка 161"/>
            <p:cNvSpPr>
              <a:spLocks noChangeAspect="1"/>
            </p:cNvSpPr>
            <p:nvPr/>
          </p:nvSpPr>
          <p:spPr>
            <a:xfrm rot="19800000">
              <a:off x="10219050" y="-2026940"/>
              <a:ext cx="10911891" cy="10911878"/>
            </a:xfrm>
            <a:prstGeom prst="blockArc">
              <a:avLst>
                <a:gd name="adj1" fmla="val 14610227"/>
                <a:gd name="adj2" fmla="val 18210789"/>
                <a:gd name="adj3" fmla="val 3481"/>
              </a:avLst>
            </a:prstGeom>
            <a:solidFill>
              <a:srgbClr val="186FDA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grpSp>
          <p:nvGrpSpPr>
            <p:cNvPr id="163" name="Группа 162"/>
            <p:cNvGrpSpPr/>
            <p:nvPr/>
          </p:nvGrpSpPr>
          <p:grpSpPr>
            <a:xfrm>
              <a:off x="9417712" y="-3018674"/>
              <a:ext cx="12414464" cy="12414491"/>
              <a:chOff x="9417712" y="-3018674"/>
              <a:chExt cx="12414464" cy="12414491"/>
            </a:xfrm>
          </p:grpSpPr>
          <p:sp>
            <p:nvSpPr>
              <p:cNvPr id="164" name="Арка 163"/>
              <p:cNvSpPr>
                <a:spLocks noChangeAspect="1"/>
              </p:cNvSpPr>
              <p:nvPr/>
            </p:nvSpPr>
            <p:spPr>
              <a:xfrm rot="5400000">
                <a:off x="9417698" y="-3018660"/>
                <a:ext cx="12414491" cy="12414464"/>
              </a:xfrm>
              <a:prstGeom prst="blockArc">
                <a:avLst>
                  <a:gd name="adj1" fmla="val 15298904"/>
                  <a:gd name="adj2" fmla="val 17509981"/>
                  <a:gd name="adj3" fmla="val 6650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165" name="Арка 164"/>
              <p:cNvSpPr>
                <a:spLocks noChangeAspect="1"/>
              </p:cNvSpPr>
              <p:nvPr/>
            </p:nvSpPr>
            <p:spPr>
              <a:xfrm>
                <a:off x="9888345" y="-2548040"/>
                <a:ext cx="11473198" cy="11473223"/>
              </a:xfrm>
              <a:prstGeom prst="blockArc">
                <a:avLst>
                  <a:gd name="adj1" fmla="val 15379866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166" name="Арка 165"/>
              <p:cNvSpPr>
                <a:spLocks noChangeAspect="1"/>
              </p:cNvSpPr>
              <p:nvPr/>
            </p:nvSpPr>
            <p:spPr>
              <a:xfrm rot="16200000">
                <a:off x="9888332" y="-2548027"/>
                <a:ext cx="11473223" cy="11473198"/>
              </a:xfrm>
              <a:prstGeom prst="blockArc">
                <a:avLst>
                  <a:gd name="adj1" fmla="val 17743939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167" name="Овал 166"/>
              <p:cNvSpPr/>
              <p:nvPr/>
            </p:nvSpPr>
            <p:spPr>
              <a:xfrm rot="12600000">
                <a:off x="10631380" y="-1804998"/>
                <a:ext cx="9987118" cy="9987140"/>
              </a:xfrm>
              <a:prstGeom prst="ellipse">
                <a:avLst/>
              </a:prstGeom>
              <a:noFill/>
              <a:ln>
                <a:solidFill>
                  <a:srgbClr val="0079CD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ru-RU" sz="2400" dirty="0">
                  <a:solidFill>
                    <a:prstClr val="white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168" name="Арка 167"/>
              <p:cNvSpPr>
                <a:spLocks noChangeAspect="1"/>
              </p:cNvSpPr>
              <p:nvPr/>
            </p:nvSpPr>
            <p:spPr>
              <a:xfrm rot="9000000">
                <a:off x="10474450" y="-1771547"/>
                <a:ext cx="10401090" cy="10401090"/>
              </a:xfrm>
              <a:prstGeom prst="blockArc">
                <a:avLst>
                  <a:gd name="adj1" fmla="val 15379866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169" name="Арка 168"/>
              <p:cNvSpPr>
                <a:spLocks noChangeAspect="1"/>
              </p:cNvSpPr>
              <p:nvPr/>
            </p:nvSpPr>
            <p:spPr>
              <a:xfrm>
                <a:off x="10474450" y="-1771547"/>
                <a:ext cx="10401090" cy="10401090"/>
              </a:xfrm>
              <a:prstGeom prst="blockArc">
                <a:avLst>
                  <a:gd name="adj1" fmla="val 17743939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170" name="Арка 169"/>
              <p:cNvSpPr>
                <a:spLocks noChangeAspect="1"/>
              </p:cNvSpPr>
              <p:nvPr/>
            </p:nvSpPr>
            <p:spPr>
              <a:xfrm rot="17100000">
                <a:off x="10474450" y="-1771547"/>
                <a:ext cx="10401090" cy="10401090"/>
              </a:xfrm>
              <a:prstGeom prst="blockArc">
                <a:avLst>
                  <a:gd name="adj1" fmla="val 16939424"/>
                  <a:gd name="adj2" fmla="val 19636292"/>
                  <a:gd name="adj3" fmla="val 2285"/>
                </a:avLst>
              </a:prstGeom>
              <a:noFill/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171" name="Арка 170"/>
              <p:cNvSpPr>
                <a:spLocks noChangeAspect="1"/>
              </p:cNvSpPr>
              <p:nvPr/>
            </p:nvSpPr>
            <p:spPr>
              <a:xfrm rot="3600000">
                <a:off x="10474450" y="-1771547"/>
                <a:ext cx="10401090" cy="10401090"/>
              </a:xfrm>
              <a:prstGeom prst="blockArc">
                <a:avLst>
                  <a:gd name="adj1" fmla="val 17743939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</p:grpSp>
      </p:grpSp>
      <p:grpSp>
        <p:nvGrpSpPr>
          <p:cNvPr id="83" name="Группа 82"/>
          <p:cNvGrpSpPr/>
          <p:nvPr/>
        </p:nvGrpSpPr>
        <p:grpSpPr>
          <a:xfrm>
            <a:off x="1702174" y="6509293"/>
            <a:ext cx="9154920" cy="230188"/>
            <a:chOff x="1638674" y="6509293"/>
            <a:chExt cx="9154920" cy="230188"/>
          </a:xfrm>
        </p:grpSpPr>
        <p:sp>
          <p:nvSpPr>
            <p:cNvPr id="84" name="Текст 5"/>
            <p:cNvSpPr txBox="1"/>
            <p:nvPr/>
          </p:nvSpPr>
          <p:spPr>
            <a:xfrm>
              <a:off x="3922998" y="6509293"/>
              <a:ext cx="4166902" cy="230188"/>
            </a:xfrm>
            <a:prstGeom prst="rect">
              <a:avLst/>
            </a:prstGeom>
          </p:spPr>
          <p:txBody>
            <a:bodyPr/>
            <a:lstStyle>
              <a:defPPr>
                <a:defRPr lang="ru-RU"/>
              </a:defPPr>
              <a:lvl1pPr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000">
                  <a:solidFill>
                    <a:srgbClr val="186FDA"/>
                  </a:solidFill>
                  <a:latin typeface="TT Norms Regular" panose="02000503030000020003" pitchFamily="2" charset="-52"/>
                  <a:ea typeface="Roboto Black" panose="02000000000000000000" pitchFamily="2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rgbClr val="025CFA"/>
                  </a:solidFill>
                  <a:latin typeface="TT Norms Light" panose="02000503020000020003" pitchFamily="2" charset="-52"/>
                  <a:ea typeface="Roboto Black" panose="020000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rgbClr val="025CFA"/>
                  </a:solidFill>
                  <a:latin typeface="TT Norms Light" panose="02000503020000020003" pitchFamily="2" charset="-52"/>
                  <a:ea typeface="Roboto Black" panose="020000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rgbClr val="025CFA"/>
                  </a:solidFill>
                  <a:latin typeface="TT Norms Light" panose="02000503020000020003" pitchFamily="2" charset="-52"/>
                  <a:ea typeface="Roboto Black" panose="020000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rgbClr val="025CFA"/>
                  </a:solidFill>
                  <a:latin typeface="TT Norms Light" panose="02000503020000020003" pitchFamily="2" charset="-52"/>
                  <a:ea typeface="Roboto Black" panose="02000000000000000000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>
                <a:defRPr/>
              </a:pPr>
              <a:r>
                <a:rPr lang="ru-RU" dirty="0">
                  <a:solidFill>
                    <a:srgbClr val="186FDA"/>
                  </a:solidFill>
                  <a:latin typeface="TT Norms Regular" panose="02000503030000020003" pitchFamily="2" charset="-52"/>
                </a:rPr>
                <a:t>Типы и виды нарушений в ходе организации и проведения голосования</a:t>
              </a:r>
            </a:p>
          </p:txBody>
        </p:sp>
        <p:cxnSp>
          <p:nvCxnSpPr>
            <p:cNvPr id="85" name="Прямая соединительная линия 84"/>
            <p:cNvCxnSpPr>
              <a:stCxn id="86" idx="6"/>
            </p:cNvCxnSpPr>
            <p:nvPr/>
          </p:nvCxnSpPr>
          <p:spPr>
            <a:xfrm>
              <a:off x="1746674" y="6621598"/>
              <a:ext cx="2174955" cy="0"/>
            </a:xfrm>
            <a:prstGeom prst="line">
              <a:avLst/>
            </a:prstGeom>
            <a:ln w="9525">
              <a:solidFill>
                <a:srgbClr val="9AE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Овал 85"/>
            <p:cNvSpPr/>
            <p:nvPr/>
          </p:nvSpPr>
          <p:spPr>
            <a:xfrm>
              <a:off x="1638674" y="6567598"/>
              <a:ext cx="108000" cy="108000"/>
            </a:xfrm>
            <a:prstGeom prst="ellipse">
              <a:avLst/>
            </a:prstGeom>
            <a:solidFill>
              <a:srgbClr val="B1B5BB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Овал 86"/>
            <p:cNvSpPr/>
            <p:nvPr/>
          </p:nvSpPr>
          <p:spPr>
            <a:xfrm>
              <a:off x="1809680" y="6567598"/>
              <a:ext cx="108000" cy="108000"/>
            </a:xfrm>
            <a:prstGeom prst="ellipse">
              <a:avLst/>
            </a:prstGeom>
            <a:solidFill>
              <a:srgbClr val="B1B5BB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Овал 87"/>
            <p:cNvSpPr/>
            <p:nvPr/>
          </p:nvSpPr>
          <p:spPr>
            <a:xfrm>
              <a:off x="1980686" y="6567598"/>
              <a:ext cx="108000" cy="108000"/>
            </a:xfrm>
            <a:prstGeom prst="ellipse">
              <a:avLst/>
            </a:prstGeom>
            <a:solidFill>
              <a:srgbClr val="B1B5BB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Овал 88"/>
            <p:cNvSpPr/>
            <p:nvPr/>
          </p:nvSpPr>
          <p:spPr>
            <a:xfrm>
              <a:off x="2151692" y="6567598"/>
              <a:ext cx="108000" cy="108000"/>
            </a:xfrm>
            <a:prstGeom prst="ellipse">
              <a:avLst/>
            </a:prstGeom>
            <a:solidFill>
              <a:srgbClr val="B1B5BB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Овал 89"/>
            <p:cNvSpPr/>
            <p:nvPr/>
          </p:nvSpPr>
          <p:spPr>
            <a:xfrm>
              <a:off x="2322698" y="6567598"/>
              <a:ext cx="108000" cy="108000"/>
            </a:xfrm>
            <a:prstGeom prst="ellipse">
              <a:avLst/>
            </a:prstGeom>
            <a:solidFill>
              <a:srgbClr val="B1B5BB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Овал 90"/>
            <p:cNvSpPr/>
            <p:nvPr/>
          </p:nvSpPr>
          <p:spPr>
            <a:xfrm>
              <a:off x="2493704" y="6567598"/>
              <a:ext cx="108000" cy="108000"/>
            </a:xfrm>
            <a:prstGeom prst="ellipse">
              <a:avLst/>
            </a:prstGeom>
            <a:solidFill>
              <a:srgbClr val="B1B5BB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Овал 91"/>
            <p:cNvSpPr/>
            <p:nvPr/>
          </p:nvSpPr>
          <p:spPr>
            <a:xfrm>
              <a:off x="2835716" y="6567598"/>
              <a:ext cx="108000" cy="108000"/>
            </a:xfrm>
            <a:prstGeom prst="ellipse">
              <a:avLst/>
            </a:prstGeom>
            <a:solidFill>
              <a:srgbClr val="9AE18E"/>
            </a:solidFill>
            <a:ln w="9525">
              <a:solidFill>
                <a:srgbClr val="9AE1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Овал 92"/>
            <p:cNvSpPr/>
            <p:nvPr/>
          </p:nvSpPr>
          <p:spPr>
            <a:xfrm>
              <a:off x="3006722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Овал 93"/>
            <p:cNvSpPr/>
            <p:nvPr/>
          </p:nvSpPr>
          <p:spPr>
            <a:xfrm>
              <a:off x="3177728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5" name="Прямая соединительная линия 94"/>
            <p:cNvCxnSpPr>
              <a:stCxn id="84" idx="3"/>
            </p:cNvCxnSpPr>
            <p:nvPr/>
          </p:nvCxnSpPr>
          <p:spPr>
            <a:xfrm>
              <a:off x="8089900" y="6624387"/>
              <a:ext cx="2703694" cy="0"/>
            </a:xfrm>
            <a:prstGeom prst="line">
              <a:avLst/>
            </a:prstGeom>
            <a:ln w="9525">
              <a:solidFill>
                <a:srgbClr val="99E0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Овал 95"/>
            <p:cNvSpPr/>
            <p:nvPr/>
          </p:nvSpPr>
          <p:spPr>
            <a:xfrm>
              <a:off x="3348734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Овал 96"/>
            <p:cNvSpPr/>
            <p:nvPr/>
          </p:nvSpPr>
          <p:spPr>
            <a:xfrm>
              <a:off x="3519740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Овал 98"/>
            <p:cNvSpPr/>
            <p:nvPr/>
          </p:nvSpPr>
          <p:spPr>
            <a:xfrm>
              <a:off x="2664710" y="6567598"/>
              <a:ext cx="108000" cy="108000"/>
            </a:xfrm>
            <a:prstGeom prst="ellipse">
              <a:avLst/>
            </a:prstGeom>
            <a:solidFill>
              <a:srgbClr val="B1B5BB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Группа 114"/>
          <p:cNvGrpSpPr/>
          <p:nvPr/>
        </p:nvGrpSpPr>
        <p:grpSpPr>
          <a:xfrm>
            <a:off x="1702174" y="6509293"/>
            <a:ext cx="10489826" cy="230188"/>
            <a:chOff x="1638674" y="6509293"/>
            <a:chExt cx="10489826" cy="230188"/>
          </a:xfrm>
        </p:grpSpPr>
        <p:sp>
          <p:nvSpPr>
            <p:cNvPr id="116" name="Текст 5"/>
            <p:cNvSpPr txBox="1"/>
            <p:nvPr/>
          </p:nvSpPr>
          <p:spPr>
            <a:xfrm>
              <a:off x="3922998" y="6509293"/>
              <a:ext cx="3801777" cy="230188"/>
            </a:xfrm>
            <a:prstGeom prst="rect">
              <a:avLst/>
            </a:prstGeom>
          </p:spPr>
          <p:txBody>
            <a:bodyPr/>
            <a:lstStyle>
              <a:defPPr>
                <a:defRPr lang="ru-RU"/>
              </a:defPPr>
              <a:lvl1pPr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000">
                  <a:solidFill>
                    <a:srgbClr val="186FDA"/>
                  </a:solidFill>
                  <a:latin typeface="TT Norms Regular" panose="02000503030000020003" pitchFamily="2" charset="-52"/>
                  <a:ea typeface="Roboto Black" panose="02000000000000000000" pitchFamily="2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rgbClr val="025CFA"/>
                  </a:solidFill>
                  <a:latin typeface="TT Norms Light" panose="02000503020000020003" pitchFamily="2" charset="-52"/>
                  <a:ea typeface="Roboto Black" panose="020000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rgbClr val="025CFA"/>
                  </a:solidFill>
                  <a:latin typeface="TT Norms Light" panose="02000503020000020003" pitchFamily="2" charset="-52"/>
                  <a:ea typeface="Roboto Black" panose="020000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rgbClr val="025CFA"/>
                  </a:solidFill>
                  <a:latin typeface="TT Norms Light" panose="02000503020000020003" pitchFamily="2" charset="-52"/>
                  <a:ea typeface="Roboto Black" panose="020000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rgbClr val="025CFA"/>
                  </a:solidFill>
                  <a:latin typeface="TT Norms Light" panose="02000503020000020003" pitchFamily="2" charset="-52"/>
                  <a:ea typeface="Roboto Black" panose="02000000000000000000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>
                <a:defRPr/>
              </a:pPr>
              <a:r>
                <a:rPr lang="ru-RU" dirty="0">
                  <a:solidFill>
                    <a:srgbClr val="186FDA"/>
                  </a:solidFill>
                  <a:latin typeface="TT Norms Regular" panose="02000503030000020003" pitchFamily="2" charset="-52"/>
                </a:rPr>
                <a:t>Алгоритмы верификации информации о возможных нарушениях</a:t>
              </a:r>
            </a:p>
          </p:txBody>
        </p:sp>
        <p:cxnSp>
          <p:nvCxnSpPr>
            <p:cNvPr id="117" name="Прямая соединительная линия 116"/>
            <p:cNvCxnSpPr>
              <a:stCxn id="118" idx="6"/>
            </p:cNvCxnSpPr>
            <p:nvPr/>
          </p:nvCxnSpPr>
          <p:spPr>
            <a:xfrm>
              <a:off x="1746674" y="6621598"/>
              <a:ext cx="2174955" cy="0"/>
            </a:xfrm>
            <a:prstGeom prst="line">
              <a:avLst/>
            </a:prstGeom>
            <a:ln w="9525">
              <a:solidFill>
                <a:srgbClr val="9AE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Овал 117"/>
            <p:cNvSpPr/>
            <p:nvPr/>
          </p:nvSpPr>
          <p:spPr>
            <a:xfrm>
              <a:off x="1638674" y="6567598"/>
              <a:ext cx="108000" cy="108000"/>
            </a:xfrm>
            <a:prstGeom prst="ellipse">
              <a:avLst/>
            </a:prstGeom>
            <a:solidFill>
              <a:srgbClr val="B1B5BB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1809680" y="6567598"/>
              <a:ext cx="108000" cy="108000"/>
            </a:xfrm>
            <a:prstGeom prst="ellipse">
              <a:avLst/>
            </a:prstGeom>
            <a:solidFill>
              <a:srgbClr val="B1B5BB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1980686" y="6567598"/>
              <a:ext cx="108000" cy="108000"/>
            </a:xfrm>
            <a:prstGeom prst="ellipse">
              <a:avLst/>
            </a:prstGeom>
            <a:solidFill>
              <a:srgbClr val="B1B5BB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Овал 120"/>
            <p:cNvSpPr/>
            <p:nvPr/>
          </p:nvSpPr>
          <p:spPr>
            <a:xfrm>
              <a:off x="2151692" y="6567598"/>
              <a:ext cx="108000" cy="108000"/>
            </a:xfrm>
            <a:prstGeom prst="ellipse">
              <a:avLst/>
            </a:prstGeom>
            <a:solidFill>
              <a:srgbClr val="B1B5BB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Овал 121"/>
            <p:cNvSpPr/>
            <p:nvPr/>
          </p:nvSpPr>
          <p:spPr>
            <a:xfrm>
              <a:off x="2322698" y="6567598"/>
              <a:ext cx="108000" cy="108000"/>
            </a:xfrm>
            <a:prstGeom prst="ellipse">
              <a:avLst/>
            </a:prstGeom>
            <a:solidFill>
              <a:srgbClr val="B1B5BB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Овал 122"/>
            <p:cNvSpPr/>
            <p:nvPr/>
          </p:nvSpPr>
          <p:spPr>
            <a:xfrm>
              <a:off x="2493704" y="6567598"/>
              <a:ext cx="108000" cy="108000"/>
            </a:xfrm>
            <a:prstGeom prst="ellipse">
              <a:avLst/>
            </a:prstGeom>
            <a:solidFill>
              <a:srgbClr val="B1B5BB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Овал 123"/>
            <p:cNvSpPr/>
            <p:nvPr/>
          </p:nvSpPr>
          <p:spPr>
            <a:xfrm>
              <a:off x="2835716" y="6567598"/>
              <a:ext cx="108000" cy="108000"/>
            </a:xfrm>
            <a:prstGeom prst="ellipse">
              <a:avLst/>
            </a:prstGeom>
            <a:solidFill>
              <a:srgbClr val="B1B5BB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3006722" y="6567598"/>
              <a:ext cx="108000" cy="108000"/>
            </a:xfrm>
            <a:prstGeom prst="ellipse">
              <a:avLst/>
            </a:prstGeom>
            <a:solidFill>
              <a:srgbClr val="9AE18E"/>
            </a:solidFill>
            <a:ln w="9525">
              <a:solidFill>
                <a:srgbClr val="9AE1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3177728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27" name="Прямая соединительная линия 126"/>
            <p:cNvCxnSpPr>
              <a:stCxn id="116" idx="3"/>
            </p:cNvCxnSpPr>
            <p:nvPr/>
          </p:nvCxnSpPr>
          <p:spPr>
            <a:xfrm>
              <a:off x="7724775" y="6624387"/>
              <a:ext cx="4403725" cy="0"/>
            </a:xfrm>
            <a:prstGeom prst="line">
              <a:avLst/>
            </a:prstGeom>
            <a:ln w="9525">
              <a:solidFill>
                <a:srgbClr val="99E0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Овал 127"/>
            <p:cNvSpPr/>
            <p:nvPr/>
          </p:nvSpPr>
          <p:spPr>
            <a:xfrm>
              <a:off x="3348734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Овал 128"/>
            <p:cNvSpPr/>
            <p:nvPr/>
          </p:nvSpPr>
          <p:spPr>
            <a:xfrm>
              <a:off x="3519740" y="6567598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Овал 130"/>
            <p:cNvSpPr/>
            <p:nvPr/>
          </p:nvSpPr>
          <p:spPr>
            <a:xfrm>
              <a:off x="2664710" y="6567598"/>
              <a:ext cx="108000" cy="108000"/>
            </a:xfrm>
            <a:prstGeom prst="ellipse">
              <a:avLst/>
            </a:prstGeom>
            <a:solidFill>
              <a:srgbClr val="B1B5BB"/>
            </a:solidFill>
            <a:ln w="9525">
              <a:solidFill>
                <a:srgbClr val="B1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9800371" y="-918581"/>
            <a:ext cx="8189174" cy="8259222"/>
            <a:chOff x="9336278" y="-3018674"/>
            <a:chExt cx="12738667" cy="12847636"/>
          </a:xfrm>
        </p:grpSpPr>
        <p:sp>
          <p:nvSpPr>
            <p:cNvPr id="90" name="Арка 89"/>
            <p:cNvSpPr>
              <a:spLocks noChangeAspect="1"/>
            </p:cNvSpPr>
            <p:nvPr/>
          </p:nvSpPr>
          <p:spPr>
            <a:xfrm rot="1705627">
              <a:off x="9336278" y="-2909732"/>
              <a:ext cx="12738667" cy="12738694"/>
            </a:xfrm>
            <a:prstGeom prst="blockArc">
              <a:avLst>
                <a:gd name="adj1" fmla="val 9201037"/>
                <a:gd name="adj2" fmla="val 14545025"/>
                <a:gd name="adj3" fmla="val 7656"/>
              </a:avLst>
            </a:prstGeom>
            <a:solidFill>
              <a:srgbClr val="99E08D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91" name="Арка 90"/>
            <p:cNvSpPr>
              <a:spLocks noChangeAspect="1"/>
            </p:cNvSpPr>
            <p:nvPr/>
          </p:nvSpPr>
          <p:spPr>
            <a:xfrm rot="13862537">
              <a:off x="9606618" y="-2829768"/>
              <a:ext cx="12036644" cy="12036669"/>
            </a:xfrm>
            <a:prstGeom prst="blockArc">
              <a:avLst>
                <a:gd name="adj1" fmla="val 11685087"/>
                <a:gd name="adj2" fmla="val 18283010"/>
                <a:gd name="adj3" fmla="val 6367"/>
              </a:avLst>
            </a:prstGeom>
            <a:solidFill>
              <a:srgbClr val="24ABE2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92" name="Арка 91"/>
            <p:cNvSpPr>
              <a:spLocks noChangeAspect="1"/>
            </p:cNvSpPr>
            <p:nvPr/>
          </p:nvSpPr>
          <p:spPr>
            <a:xfrm rot="12600000">
              <a:off x="9888344" y="-2548040"/>
              <a:ext cx="11473198" cy="11473223"/>
            </a:xfrm>
            <a:prstGeom prst="blockArc">
              <a:avLst>
                <a:gd name="adj1" fmla="val 17743939"/>
                <a:gd name="adj2" fmla="val 20067099"/>
                <a:gd name="adj3" fmla="val 3112"/>
              </a:avLst>
            </a:prstGeom>
            <a:solidFill>
              <a:srgbClr val="186FDA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93" name="Арка 92"/>
            <p:cNvSpPr>
              <a:spLocks noChangeAspect="1"/>
            </p:cNvSpPr>
            <p:nvPr/>
          </p:nvSpPr>
          <p:spPr>
            <a:xfrm rot="8100000">
              <a:off x="9888332" y="-2548027"/>
              <a:ext cx="11473223" cy="11473198"/>
            </a:xfrm>
            <a:prstGeom prst="blockArc">
              <a:avLst>
                <a:gd name="adj1" fmla="val 16939424"/>
                <a:gd name="adj2" fmla="val 19636292"/>
                <a:gd name="adj3" fmla="val 2285"/>
              </a:avLst>
            </a:prstGeom>
            <a:noFill/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94" name="Арка 93"/>
            <p:cNvSpPr>
              <a:spLocks noChangeAspect="1"/>
            </p:cNvSpPr>
            <p:nvPr/>
          </p:nvSpPr>
          <p:spPr>
            <a:xfrm rot="14400000">
              <a:off x="9719563" y="-2526434"/>
              <a:ext cx="11910864" cy="11910864"/>
            </a:xfrm>
            <a:prstGeom prst="blockArc">
              <a:avLst>
                <a:gd name="adj1" fmla="val 13932591"/>
                <a:gd name="adj2" fmla="val 14577637"/>
                <a:gd name="adj3" fmla="val 4705"/>
              </a:avLst>
            </a:prstGeom>
            <a:solidFill>
              <a:srgbClr val="99E08D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95" name="Арка 94"/>
            <p:cNvSpPr>
              <a:spLocks noChangeAspect="1"/>
            </p:cNvSpPr>
            <p:nvPr/>
          </p:nvSpPr>
          <p:spPr>
            <a:xfrm rot="14400000">
              <a:off x="9445694" y="-2545826"/>
              <a:ext cx="11763357" cy="11763357"/>
            </a:xfrm>
            <a:prstGeom prst="blockArc">
              <a:avLst>
                <a:gd name="adj1" fmla="val 15298904"/>
                <a:gd name="adj2" fmla="val 17534937"/>
                <a:gd name="adj3" fmla="val 3682"/>
              </a:avLst>
            </a:prstGeom>
            <a:solidFill>
              <a:srgbClr val="99E08D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96" name="Арка 95"/>
            <p:cNvSpPr>
              <a:spLocks noChangeAspect="1"/>
            </p:cNvSpPr>
            <p:nvPr/>
          </p:nvSpPr>
          <p:spPr>
            <a:xfrm rot="19800000">
              <a:off x="10219050" y="-2026940"/>
              <a:ext cx="10911891" cy="10911878"/>
            </a:xfrm>
            <a:prstGeom prst="blockArc">
              <a:avLst>
                <a:gd name="adj1" fmla="val 14610227"/>
                <a:gd name="adj2" fmla="val 18210789"/>
                <a:gd name="adj3" fmla="val 3481"/>
              </a:avLst>
            </a:prstGeom>
            <a:solidFill>
              <a:srgbClr val="186FDA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grpSp>
          <p:nvGrpSpPr>
            <p:cNvPr id="97" name="Группа 96"/>
            <p:cNvGrpSpPr/>
            <p:nvPr/>
          </p:nvGrpSpPr>
          <p:grpSpPr>
            <a:xfrm>
              <a:off x="9417712" y="-3018674"/>
              <a:ext cx="12414464" cy="12414491"/>
              <a:chOff x="9417712" y="-3018674"/>
              <a:chExt cx="12414464" cy="12414491"/>
            </a:xfrm>
          </p:grpSpPr>
          <p:sp>
            <p:nvSpPr>
              <p:cNvPr id="98" name="Арка 97"/>
              <p:cNvSpPr>
                <a:spLocks noChangeAspect="1"/>
              </p:cNvSpPr>
              <p:nvPr/>
            </p:nvSpPr>
            <p:spPr>
              <a:xfrm rot="5400000">
                <a:off x="9417698" y="-3018660"/>
                <a:ext cx="12414491" cy="12414464"/>
              </a:xfrm>
              <a:prstGeom prst="blockArc">
                <a:avLst>
                  <a:gd name="adj1" fmla="val 15298904"/>
                  <a:gd name="adj2" fmla="val 17509981"/>
                  <a:gd name="adj3" fmla="val 6650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99" name="Арка 98"/>
              <p:cNvSpPr>
                <a:spLocks noChangeAspect="1"/>
              </p:cNvSpPr>
              <p:nvPr/>
            </p:nvSpPr>
            <p:spPr>
              <a:xfrm>
                <a:off x="9888345" y="-2548040"/>
                <a:ext cx="11473198" cy="11473223"/>
              </a:xfrm>
              <a:prstGeom prst="blockArc">
                <a:avLst>
                  <a:gd name="adj1" fmla="val 15379866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100" name="Арка 99"/>
              <p:cNvSpPr>
                <a:spLocks noChangeAspect="1"/>
              </p:cNvSpPr>
              <p:nvPr/>
            </p:nvSpPr>
            <p:spPr>
              <a:xfrm rot="16200000">
                <a:off x="9888332" y="-2548027"/>
                <a:ext cx="11473223" cy="11473198"/>
              </a:xfrm>
              <a:prstGeom prst="blockArc">
                <a:avLst>
                  <a:gd name="adj1" fmla="val 17743939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101" name="Овал 100"/>
              <p:cNvSpPr/>
              <p:nvPr/>
            </p:nvSpPr>
            <p:spPr>
              <a:xfrm rot="12600000">
                <a:off x="10631380" y="-1804998"/>
                <a:ext cx="9987118" cy="9987140"/>
              </a:xfrm>
              <a:prstGeom prst="ellipse">
                <a:avLst/>
              </a:prstGeom>
              <a:noFill/>
              <a:ln>
                <a:solidFill>
                  <a:srgbClr val="0079CD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ru-RU" sz="2400" dirty="0">
                  <a:solidFill>
                    <a:prstClr val="white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102" name="Арка 101"/>
              <p:cNvSpPr>
                <a:spLocks noChangeAspect="1"/>
              </p:cNvSpPr>
              <p:nvPr/>
            </p:nvSpPr>
            <p:spPr>
              <a:xfrm rot="9000000">
                <a:off x="10474450" y="-1771547"/>
                <a:ext cx="10401090" cy="10401090"/>
              </a:xfrm>
              <a:prstGeom prst="blockArc">
                <a:avLst>
                  <a:gd name="adj1" fmla="val 15379866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103" name="Арка 102"/>
              <p:cNvSpPr>
                <a:spLocks noChangeAspect="1"/>
              </p:cNvSpPr>
              <p:nvPr/>
            </p:nvSpPr>
            <p:spPr>
              <a:xfrm>
                <a:off x="10474450" y="-1771547"/>
                <a:ext cx="10401090" cy="10401090"/>
              </a:xfrm>
              <a:prstGeom prst="blockArc">
                <a:avLst>
                  <a:gd name="adj1" fmla="val 17743939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104" name="Арка 103"/>
              <p:cNvSpPr>
                <a:spLocks noChangeAspect="1"/>
              </p:cNvSpPr>
              <p:nvPr/>
            </p:nvSpPr>
            <p:spPr>
              <a:xfrm rot="17100000">
                <a:off x="10474450" y="-1771547"/>
                <a:ext cx="10401090" cy="10401090"/>
              </a:xfrm>
              <a:prstGeom prst="blockArc">
                <a:avLst>
                  <a:gd name="adj1" fmla="val 16939424"/>
                  <a:gd name="adj2" fmla="val 19636292"/>
                  <a:gd name="adj3" fmla="val 2285"/>
                </a:avLst>
              </a:prstGeom>
              <a:noFill/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105" name="Арка 104"/>
              <p:cNvSpPr>
                <a:spLocks noChangeAspect="1"/>
              </p:cNvSpPr>
              <p:nvPr/>
            </p:nvSpPr>
            <p:spPr>
              <a:xfrm rot="3600000">
                <a:off x="10474450" y="-1771547"/>
                <a:ext cx="10401090" cy="10401090"/>
              </a:xfrm>
              <a:prstGeom prst="blockArc">
                <a:avLst>
                  <a:gd name="adj1" fmla="val 17743939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</p:grpSp>
      </p:grpSp>
      <p:sp>
        <p:nvSpPr>
          <p:cNvPr id="74" name="Прямоугольник 73"/>
          <p:cNvSpPr/>
          <p:nvPr/>
        </p:nvSpPr>
        <p:spPr>
          <a:xfrm>
            <a:off x="505593" y="3485993"/>
            <a:ext cx="3238555" cy="538762"/>
          </a:xfrm>
          <a:prstGeom prst="rect">
            <a:avLst/>
          </a:prstGeom>
          <a:solidFill>
            <a:schemeClr val="bg1"/>
          </a:solidFill>
          <a:ln w="9525" cap="sq">
            <a:solidFill>
              <a:schemeClr val="bg1">
                <a:lumMod val="85000"/>
                <a:alpha val="39000"/>
              </a:schemeClr>
            </a:solidFill>
            <a:miter lim="800000"/>
          </a:ln>
          <a:effectLst>
            <a:outerShdw blurRad="152400" dist="1016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391548" y="460915"/>
            <a:ext cx="7779995" cy="1227366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</a:pPr>
            <a:r>
              <a:rPr lang="ru-RU" dirty="0">
                <a:latin typeface="TT Norms Bold" panose="02000803040000020004" pitchFamily="2" charset="-52"/>
              </a:rPr>
              <a:t>Верификация информации</a:t>
            </a:r>
            <a:br>
              <a:rPr lang="ru-RU" dirty="0">
                <a:latin typeface="TT Norms Bold" panose="02000803040000020004" pitchFamily="2" charset="-52"/>
              </a:rPr>
            </a:br>
            <a:r>
              <a:rPr lang="ru-RU" dirty="0">
                <a:latin typeface="TT Norms Bold" panose="02000803040000020004" pitchFamily="2" charset="-52"/>
              </a:rPr>
              <a:t>о возможных нарушениях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505593" y="1872925"/>
            <a:ext cx="8533503" cy="1327236"/>
            <a:chOff x="1485557" y="1883794"/>
            <a:chExt cx="8265684" cy="1327236"/>
          </a:xfrm>
        </p:grpSpPr>
        <p:sp>
          <p:nvSpPr>
            <p:cNvPr id="66" name="Прямоугольник 65"/>
            <p:cNvSpPr/>
            <p:nvPr/>
          </p:nvSpPr>
          <p:spPr>
            <a:xfrm>
              <a:off x="1485557" y="1883794"/>
              <a:ext cx="8265684" cy="1327236"/>
            </a:xfrm>
            <a:prstGeom prst="rect">
              <a:avLst/>
            </a:prstGeom>
            <a:solidFill>
              <a:schemeClr val="bg1"/>
            </a:solidFill>
            <a:ln w="9525" cap="sq">
              <a:solidFill>
                <a:schemeClr val="bg1">
                  <a:lumMod val="85000"/>
                  <a:alpha val="39000"/>
                </a:schemeClr>
              </a:solidFill>
              <a:miter lim="800000"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96514" y="1998956"/>
              <a:ext cx="764377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>
                  <a:latin typeface="TT Norms Light" panose="02000503020000020003" pitchFamily="2" charset="-52"/>
                </a:rPr>
                <a:t>В период проведения голосования часто возникают</a:t>
              </a:r>
              <a:br>
                <a:rPr lang="ru-RU" sz="2000" dirty="0">
                  <a:latin typeface="TT Norms Light" panose="02000503020000020003" pitchFamily="2" charset="-52"/>
                </a:rPr>
              </a:br>
              <a:r>
                <a:rPr lang="ru-RU" sz="2000" dirty="0">
                  <a:latin typeface="TT Norms Light" panose="02000503020000020003" pitchFamily="2" charset="-52"/>
                </a:rPr>
                <a:t>в информационном поле сообщения о возможных нарушениях. </a:t>
              </a:r>
              <a:br>
                <a:rPr lang="ru-RU" sz="2000" dirty="0">
                  <a:latin typeface="TT Norms Light" panose="02000503020000020003" pitchFamily="2" charset="-52"/>
                </a:rPr>
              </a:br>
              <a:r>
                <a:rPr lang="ru-RU" sz="2000" dirty="0">
                  <a:latin typeface="TT Norms Pro Medium" panose="02000803030000020004" pitchFamily="2" charset="0"/>
                </a:rPr>
                <a:t>Их все необходимо проверять и принимать меры </a:t>
              </a:r>
            </a:p>
          </p:txBody>
        </p:sp>
      </p:grpSp>
      <p:sp>
        <p:nvSpPr>
          <p:cNvPr id="12" name="TextBox 9, chunk 1, chunk 1"/>
          <p:cNvSpPr txBox="1"/>
          <p:nvPr/>
        </p:nvSpPr>
        <p:spPr>
          <a:xfrm>
            <a:off x="529124" y="3550706"/>
            <a:ext cx="32150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indent="0">
              <a:buNone/>
              <a:defRPr kumimoji="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000" i="0" dirty="0">
                <a:solidFill>
                  <a:schemeClr val="tx1"/>
                </a:solidFill>
                <a:latin typeface="TT Norms Pro Medium" panose="02000803030000020004" pitchFamily="2" charset="0"/>
              </a:rPr>
              <a:t>Фейки – разоблачать</a:t>
            </a:r>
            <a:endParaRPr lang="en-US" sz="2000" i="0" dirty="0">
              <a:solidFill>
                <a:schemeClr val="tx1"/>
              </a:solidFill>
              <a:latin typeface="TT Norms Pro Medium" panose="02000803030000020004" pitchFamily="2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5115307" y="3485993"/>
            <a:ext cx="3923789" cy="538762"/>
          </a:xfrm>
          <a:prstGeom prst="rect">
            <a:avLst/>
          </a:prstGeom>
          <a:solidFill>
            <a:schemeClr val="bg1"/>
          </a:solidFill>
          <a:ln w="9525" cap="sq">
            <a:solidFill>
              <a:schemeClr val="bg1">
                <a:lumMod val="85000"/>
                <a:alpha val="39000"/>
              </a:schemeClr>
            </a:solidFill>
            <a:miter lim="800000"/>
          </a:ln>
          <a:effectLst>
            <a:outerShdw blurRad="152400" dist="1016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3" name="TextBox 9, chunk 1, chunk 2"/>
          <p:cNvSpPr txBox="1"/>
          <p:nvPr/>
        </p:nvSpPr>
        <p:spPr>
          <a:xfrm>
            <a:off x="5131638" y="3550706"/>
            <a:ext cx="38911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 kumimoji="0" sz="24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T Norms Pro Medium" panose="02000803030000020004" pitchFamily="2" charset="0"/>
              </a:defRPr>
            </a:lvl1pPr>
          </a:lstStyle>
          <a:p>
            <a:pPr algn="ctr"/>
            <a:r>
              <a:rPr lang="ru-RU" sz="2000" dirty="0"/>
              <a:t>Нарушения-предотвращать</a:t>
            </a:r>
          </a:p>
        </p:txBody>
      </p:sp>
      <p:grpSp>
        <p:nvGrpSpPr>
          <p:cNvPr id="46" name="Группа 45"/>
          <p:cNvGrpSpPr/>
          <p:nvPr/>
        </p:nvGrpSpPr>
        <p:grpSpPr>
          <a:xfrm>
            <a:off x="391548" y="4401756"/>
            <a:ext cx="8645890" cy="1618578"/>
            <a:chOff x="208131" y="1070519"/>
            <a:chExt cx="8645890" cy="1618578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512890" y="1536322"/>
              <a:ext cx="8341131" cy="1152775"/>
            </a:xfrm>
            <a:prstGeom prst="rect">
              <a:avLst/>
            </a:prstGeom>
            <a:solidFill>
              <a:schemeClr val="bg1"/>
            </a:solidFill>
            <a:ln w="34925" cap="sq">
              <a:solidFill>
                <a:srgbClr val="025CFA"/>
              </a:solidFill>
              <a:miter lim="800000"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098026" y="1633016"/>
              <a:ext cx="74659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60CF4D"/>
                </a:buClr>
                <a:defRPr/>
              </a:pPr>
              <a:r>
                <a:rPr lang="ru-RU" dirty="0">
                  <a:latin typeface="TT Norms Light" panose="02000503020000020003" pitchFamily="2" charset="-52"/>
                </a:rPr>
                <a:t>В ходе работы на избирательном участке наблюдателю может поступить запрос из штаба для проверки информации о возможном нарушении, произошедшем в помещении для голосования</a:t>
              </a:r>
            </a:p>
          </p:txBody>
        </p:sp>
        <p:sp>
          <p:nvSpPr>
            <p:cNvPr id="49" name="Овал 48"/>
            <p:cNvSpPr/>
            <p:nvPr/>
          </p:nvSpPr>
          <p:spPr>
            <a:xfrm>
              <a:off x="208131" y="1070519"/>
              <a:ext cx="936615" cy="9366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0" name="Группа 49"/>
            <p:cNvGrpSpPr/>
            <p:nvPr/>
          </p:nvGrpSpPr>
          <p:grpSpPr>
            <a:xfrm>
              <a:off x="338395" y="1200783"/>
              <a:ext cx="676086" cy="676086"/>
              <a:chOff x="700284" y="1754206"/>
              <a:chExt cx="780883" cy="780883"/>
            </a:xfrm>
          </p:grpSpPr>
          <p:grpSp>
            <p:nvGrpSpPr>
              <p:cNvPr id="51" name="Группа 50"/>
              <p:cNvGrpSpPr/>
              <p:nvPr/>
            </p:nvGrpSpPr>
            <p:grpSpPr>
              <a:xfrm>
                <a:off x="700284" y="1754206"/>
                <a:ext cx="780883" cy="780883"/>
                <a:chOff x="6798477" y="2054319"/>
                <a:chExt cx="780883" cy="780883"/>
              </a:xfrm>
            </p:grpSpPr>
            <p:sp>
              <p:nvSpPr>
                <p:cNvPr id="63" name="Полилиния: фигура 62"/>
                <p:cNvSpPr/>
                <p:nvPr/>
              </p:nvSpPr>
              <p:spPr>
                <a:xfrm flipH="1">
                  <a:off x="6815606" y="2406234"/>
                  <a:ext cx="743840" cy="411775"/>
                </a:xfrm>
                <a:custGeom>
                  <a:avLst/>
                  <a:gdLst>
                    <a:gd name="connsiteX0" fmla="*/ 827897 w 830295"/>
                    <a:gd name="connsiteY0" fmla="*/ 0 h 459634"/>
                    <a:gd name="connsiteX1" fmla="*/ 415147 w 830295"/>
                    <a:gd name="connsiteY1" fmla="*/ 370670 h 459634"/>
                    <a:gd name="connsiteX2" fmla="*/ 2399 w 830295"/>
                    <a:gd name="connsiteY2" fmla="*/ 0 h 459634"/>
                    <a:gd name="connsiteX3" fmla="*/ 0 w 830295"/>
                    <a:gd name="connsiteY3" fmla="*/ 44477 h 459634"/>
                    <a:gd name="connsiteX4" fmla="*/ 130934 w 830295"/>
                    <a:gd name="connsiteY4" fmla="*/ 346956 h 459634"/>
                    <a:gd name="connsiteX5" fmla="*/ 114572 w 830295"/>
                    <a:gd name="connsiteY5" fmla="*/ 360720 h 459634"/>
                    <a:gd name="connsiteX6" fmla="*/ 139652 w 830295"/>
                    <a:gd name="connsiteY6" fmla="*/ 384872 h 459634"/>
                    <a:gd name="connsiteX7" fmla="*/ 159148 w 830295"/>
                    <a:gd name="connsiteY7" fmla="*/ 396013 h 459634"/>
                    <a:gd name="connsiteX8" fmla="*/ 181854 w 830295"/>
                    <a:gd name="connsiteY8" fmla="*/ 387911 h 459634"/>
                    <a:gd name="connsiteX9" fmla="*/ 181846 w 830295"/>
                    <a:gd name="connsiteY9" fmla="*/ 387894 h 459634"/>
                    <a:gd name="connsiteX10" fmla="*/ 415139 w 830295"/>
                    <a:gd name="connsiteY10" fmla="*/ 459634 h 459634"/>
                    <a:gd name="connsiteX11" fmla="*/ 830295 w 830295"/>
                    <a:gd name="connsiteY11" fmla="*/ 44477 h 459634"/>
                    <a:gd name="connsiteX12" fmla="*/ 827897 w 830295"/>
                    <a:gd name="connsiteY12" fmla="*/ 0 h 45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0295" h="459634">
                      <a:moveTo>
                        <a:pt x="827897" y="0"/>
                      </a:moveTo>
                      <a:cubicBezTo>
                        <a:pt x="805695" y="208356"/>
                        <a:pt x="629398" y="370670"/>
                        <a:pt x="415147" y="370670"/>
                      </a:cubicBezTo>
                      <a:cubicBezTo>
                        <a:pt x="200896" y="370670"/>
                        <a:pt x="24600" y="208356"/>
                        <a:pt x="2399" y="0"/>
                      </a:cubicBezTo>
                      <a:cubicBezTo>
                        <a:pt x="843" y="14611"/>
                        <a:pt x="0" y="29445"/>
                        <a:pt x="0" y="44477"/>
                      </a:cubicBezTo>
                      <a:cubicBezTo>
                        <a:pt x="0" y="163770"/>
                        <a:pt x="50390" y="271232"/>
                        <a:pt x="130934" y="346956"/>
                      </a:cubicBezTo>
                      <a:lnTo>
                        <a:pt x="114572" y="360720"/>
                      </a:lnTo>
                      <a:lnTo>
                        <a:pt x="139652" y="384872"/>
                      </a:lnTo>
                      <a:lnTo>
                        <a:pt x="159148" y="396013"/>
                      </a:lnTo>
                      <a:lnTo>
                        <a:pt x="181854" y="387911"/>
                      </a:lnTo>
                      <a:lnTo>
                        <a:pt x="181846" y="387894"/>
                      </a:lnTo>
                      <a:cubicBezTo>
                        <a:pt x="248343" y="433157"/>
                        <a:pt x="328640" y="459634"/>
                        <a:pt x="415139" y="459634"/>
                      </a:cubicBezTo>
                      <a:cubicBezTo>
                        <a:pt x="644422" y="459634"/>
                        <a:pt x="830295" y="273761"/>
                        <a:pt x="830295" y="44477"/>
                      </a:cubicBezTo>
                      <a:cubicBezTo>
                        <a:pt x="830295" y="29445"/>
                        <a:pt x="829460" y="14619"/>
                        <a:pt x="827897" y="0"/>
                      </a:cubicBezTo>
                      <a:close/>
                    </a:path>
                  </a:pathLst>
                </a:custGeom>
                <a:solidFill>
                  <a:srgbClr val="EBE7F2"/>
                </a:solidFill>
                <a:ln w="43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64" name="Овал 63"/>
                <p:cNvSpPr/>
                <p:nvPr/>
              </p:nvSpPr>
              <p:spPr>
                <a:xfrm>
                  <a:off x="6798477" y="2054319"/>
                  <a:ext cx="780883" cy="780883"/>
                </a:xfrm>
                <a:prstGeom prst="ellipse">
                  <a:avLst/>
                </a:prstGeom>
                <a:noFill/>
                <a:ln w="38100">
                  <a:solidFill>
                    <a:srgbClr val="025C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grpSp>
            <p:nvGrpSpPr>
              <p:cNvPr id="52" name="Группа 51"/>
              <p:cNvGrpSpPr/>
              <p:nvPr/>
            </p:nvGrpSpPr>
            <p:grpSpPr>
              <a:xfrm>
                <a:off x="900086" y="1927563"/>
                <a:ext cx="381279" cy="434168"/>
                <a:chOff x="1026948" y="636528"/>
                <a:chExt cx="237772" cy="270754"/>
              </a:xfrm>
              <a:solidFill>
                <a:srgbClr val="60CF4D"/>
              </a:solidFill>
            </p:grpSpPr>
            <p:sp>
              <p:nvSpPr>
                <p:cNvPr id="53" name="Полилиния: фигура 52"/>
                <p:cNvSpPr/>
                <p:nvPr/>
              </p:nvSpPr>
              <p:spPr>
                <a:xfrm>
                  <a:off x="1121110" y="860657"/>
                  <a:ext cx="49449" cy="46625"/>
                </a:xfrm>
                <a:custGeom>
                  <a:avLst/>
                  <a:gdLst>
                    <a:gd name="connsiteX0" fmla="*/ 41584 w 49449"/>
                    <a:gd name="connsiteY0" fmla="*/ 0 h 46625"/>
                    <a:gd name="connsiteX1" fmla="*/ 7865 w 49449"/>
                    <a:gd name="connsiteY1" fmla="*/ 0 h 46625"/>
                    <a:gd name="connsiteX2" fmla="*/ 0 w 49449"/>
                    <a:gd name="connsiteY2" fmla="*/ 7865 h 46625"/>
                    <a:gd name="connsiteX3" fmla="*/ 0 w 49449"/>
                    <a:gd name="connsiteY3" fmla="*/ 21901 h 46625"/>
                    <a:gd name="connsiteX4" fmla="*/ 24725 w 49449"/>
                    <a:gd name="connsiteY4" fmla="*/ 46626 h 46625"/>
                    <a:gd name="connsiteX5" fmla="*/ 49449 w 49449"/>
                    <a:gd name="connsiteY5" fmla="*/ 21901 h 46625"/>
                    <a:gd name="connsiteX6" fmla="*/ 49449 w 49449"/>
                    <a:gd name="connsiteY6" fmla="*/ 7865 h 46625"/>
                    <a:gd name="connsiteX7" fmla="*/ 41584 w 49449"/>
                    <a:gd name="connsiteY7" fmla="*/ 0 h 46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449" h="46625">
                      <a:moveTo>
                        <a:pt x="41584" y="0"/>
                      </a:moveTo>
                      <a:lnTo>
                        <a:pt x="7865" y="0"/>
                      </a:lnTo>
                      <a:cubicBezTo>
                        <a:pt x="3521" y="0"/>
                        <a:pt x="0" y="3521"/>
                        <a:pt x="0" y="7865"/>
                      </a:cubicBezTo>
                      <a:lnTo>
                        <a:pt x="0" y="21901"/>
                      </a:lnTo>
                      <a:cubicBezTo>
                        <a:pt x="0" y="35557"/>
                        <a:pt x="11068" y="46626"/>
                        <a:pt x="24725" y="46626"/>
                      </a:cubicBezTo>
                      <a:cubicBezTo>
                        <a:pt x="38381" y="46626"/>
                        <a:pt x="49449" y="35557"/>
                        <a:pt x="49449" y="21901"/>
                      </a:cubicBezTo>
                      <a:lnTo>
                        <a:pt x="49449" y="7865"/>
                      </a:lnTo>
                      <a:cubicBezTo>
                        <a:pt x="49449" y="3521"/>
                        <a:pt x="45928" y="0"/>
                        <a:pt x="41584" y="0"/>
                      </a:cubicBezTo>
                      <a:close/>
                    </a:path>
                  </a:pathLst>
                </a:custGeom>
                <a:grpFill/>
                <a:ln w="43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54" name="Полилиния: фигура 53"/>
                <p:cNvSpPr/>
                <p:nvPr/>
              </p:nvSpPr>
              <p:spPr>
                <a:xfrm>
                  <a:off x="1141691" y="775310"/>
                  <a:ext cx="8288" cy="76501"/>
                </a:xfrm>
                <a:custGeom>
                  <a:avLst/>
                  <a:gdLst>
                    <a:gd name="connsiteX0" fmla="*/ 5142 w 8288"/>
                    <a:gd name="connsiteY0" fmla="*/ 76501 h 76501"/>
                    <a:gd name="connsiteX1" fmla="*/ 8288 w 8288"/>
                    <a:gd name="connsiteY1" fmla="*/ 73355 h 76501"/>
                    <a:gd name="connsiteX2" fmla="*/ 8288 w 8288"/>
                    <a:gd name="connsiteY2" fmla="*/ 4144 h 76501"/>
                    <a:gd name="connsiteX3" fmla="*/ 4100 w 8288"/>
                    <a:gd name="connsiteY3" fmla="*/ 0 h 76501"/>
                    <a:gd name="connsiteX4" fmla="*/ 0 w 8288"/>
                    <a:gd name="connsiteY4" fmla="*/ 4144 h 76501"/>
                    <a:gd name="connsiteX5" fmla="*/ 0 w 8288"/>
                    <a:gd name="connsiteY5" fmla="*/ 73355 h 76501"/>
                    <a:gd name="connsiteX6" fmla="*/ 3146 w 8288"/>
                    <a:gd name="connsiteY6" fmla="*/ 76501 h 76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88" h="76501">
                      <a:moveTo>
                        <a:pt x="5142" y="76501"/>
                      </a:moveTo>
                      <a:cubicBezTo>
                        <a:pt x="6881" y="76501"/>
                        <a:pt x="8288" y="75094"/>
                        <a:pt x="8288" y="73355"/>
                      </a:cubicBezTo>
                      <a:lnTo>
                        <a:pt x="8288" y="4144"/>
                      </a:lnTo>
                      <a:cubicBezTo>
                        <a:pt x="8288" y="1839"/>
                        <a:pt x="6406" y="-26"/>
                        <a:pt x="4100" y="0"/>
                      </a:cubicBezTo>
                      <a:cubicBezTo>
                        <a:pt x="1830" y="22"/>
                        <a:pt x="0" y="1874"/>
                        <a:pt x="0" y="4144"/>
                      </a:cubicBezTo>
                      <a:lnTo>
                        <a:pt x="0" y="73355"/>
                      </a:lnTo>
                      <a:cubicBezTo>
                        <a:pt x="0" y="75094"/>
                        <a:pt x="1407" y="76501"/>
                        <a:pt x="3146" y="76501"/>
                      </a:cubicBezTo>
                      <a:close/>
                    </a:path>
                  </a:pathLst>
                </a:custGeom>
                <a:grpFill/>
                <a:ln w="43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55" name="Полилиния: фигура 54"/>
                <p:cNvSpPr/>
                <p:nvPr/>
              </p:nvSpPr>
              <p:spPr>
                <a:xfrm>
                  <a:off x="1077109" y="687509"/>
                  <a:ext cx="137452" cy="164302"/>
                </a:xfrm>
                <a:custGeom>
                  <a:avLst/>
                  <a:gdLst>
                    <a:gd name="connsiteX0" fmla="*/ 60900 w 137452"/>
                    <a:gd name="connsiteY0" fmla="*/ 433 h 164302"/>
                    <a:gd name="connsiteX1" fmla="*/ 648 w 137452"/>
                    <a:gd name="connsiteY1" fmla="*/ 59146 h 164302"/>
                    <a:gd name="connsiteX2" fmla="*/ 19068 w 137452"/>
                    <a:gd name="connsiteY2" fmla="*/ 116230 h 164302"/>
                    <a:gd name="connsiteX3" fmla="*/ 38646 w 137452"/>
                    <a:gd name="connsiteY3" fmla="*/ 161243 h 164302"/>
                    <a:gd name="connsiteX4" fmla="*/ 41775 w 137452"/>
                    <a:gd name="connsiteY4" fmla="*/ 164302 h 164302"/>
                    <a:gd name="connsiteX5" fmla="*/ 44921 w 137452"/>
                    <a:gd name="connsiteY5" fmla="*/ 161156 h 164302"/>
                    <a:gd name="connsiteX6" fmla="*/ 44921 w 137452"/>
                    <a:gd name="connsiteY6" fmla="*/ 80546 h 164302"/>
                    <a:gd name="connsiteX7" fmla="*/ 40210 w 137452"/>
                    <a:gd name="connsiteY7" fmla="*/ 76694 h 164302"/>
                    <a:gd name="connsiteX8" fmla="*/ 39038 w 137452"/>
                    <a:gd name="connsiteY8" fmla="*/ 62859 h 164302"/>
                    <a:gd name="connsiteX9" fmla="*/ 53157 w 137452"/>
                    <a:gd name="connsiteY9" fmla="*/ 61866 h 164302"/>
                    <a:gd name="connsiteX10" fmla="*/ 61471 w 137452"/>
                    <a:gd name="connsiteY10" fmla="*/ 67269 h 164302"/>
                    <a:gd name="connsiteX11" fmla="*/ 83110 w 137452"/>
                    <a:gd name="connsiteY11" fmla="*/ 62275 h 164302"/>
                    <a:gd name="connsiteX12" fmla="*/ 96148 w 137452"/>
                    <a:gd name="connsiteY12" fmla="*/ 61404 h 164302"/>
                    <a:gd name="connsiteX13" fmla="*/ 97072 w 137452"/>
                    <a:gd name="connsiteY13" fmla="*/ 76123 h 164302"/>
                    <a:gd name="connsiteX14" fmla="*/ 92536 w 137452"/>
                    <a:gd name="connsiteY14" fmla="*/ 79984 h 164302"/>
                    <a:gd name="connsiteX15" fmla="*/ 92536 w 137452"/>
                    <a:gd name="connsiteY15" fmla="*/ 161156 h 164302"/>
                    <a:gd name="connsiteX16" fmla="*/ 95682 w 137452"/>
                    <a:gd name="connsiteY16" fmla="*/ 164302 h 164302"/>
                    <a:gd name="connsiteX17" fmla="*/ 98810 w 137452"/>
                    <a:gd name="connsiteY17" fmla="*/ 161243 h 164302"/>
                    <a:gd name="connsiteX18" fmla="*/ 118302 w 137452"/>
                    <a:gd name="connsiteY18" fmla="*/ 116322 h 164302"/>
                    <a:gd name="connsiteX19" fmla="*/ 137453 w 137452"/>
                    <a:gd name="connsiteY19" fmla="*/ 68729 h 164302"/>
                    <a:gd name="connsiteX20" fmla="*/ 60900 w 137452"/>
                    <a:gd name="connsiteY20" fmla="*/ 433 h 164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37452" h="164302">
                      <a:moveTo>
                        <a:pt x="60900" y="433"/>
                      </a:moveTo>
                      <a:cubicBezTo>
                        <a:pt x="30031" y="3841"/>
                        <a:pt x="4805" y="28369"/>
                        <a:pt x="648" y="59146"/>
                      </a:cubicBezTo>
                      <a:cubicBezTo>
                        <a:pt x="-2345" y="81313"/>
                        <a:pt x="5237" y="101781"/>
                        <a:pt x="19068" y="116230"/>
                      </a:cubicBezTo>
                      <a:cubicBezTo>
                        <a:pt x="30789" y="128479"/>
                        <a:pt x="37875" y="144388"/>
                        <a:pt x="38646" y="161243"/>
                      </a:cubicBezTo>
                      <a:cubicBezTo>
                        <a:pt x="38724" y="162943"/>
                        <a:pt x="40071" y="164302"/>
                        <a:pt x="41775" y="164302"/>
                      </a:cubicBezTo>
                      <a:cubicBezTo>
                        <a:pt x="43513" y="164302"/>
                        <a:pt x="44921" y="162895"/>
                        <a:pt x="44921" y="161156"/>
                      </a:cubicBezTo>
                      <a:lnTo>
                        <a:pt x="44921" y="80546"/>
                      </a:lnTo>
                      <a:cubicBezTo>
                        <a:pt x="43278" y="79379"/>
                        <a:pt x="41696" y="78110"/>
                        <a:pt x="40210" y="76694"/>
                      </a:cubicBezTo>
                      <a:cubicBezTo>
                        <a:pt x="36389" y="73043"/>
                        <a:pt x="35635" y="66907"/>
                        <a:pt x="39038" y="62859"/>
                      </a:cubicBezTo>
                      <a:cubicBezTo>
                        <a:pt x="42685" y="58523"/>
                        <a:pt x="49091" y="58192"/>
                        <a:pt x="53157" y="61866"/>
                      </a:cubicBezTo>
                      <a:cubicBezTo>
                        <a:pt x="55640" y="64105"/>
                        <a:pt x="58285" y="66245"/>
                        <a:pt x="61471" y="67269"/>
                      </a:cubicBezTo>
                      <a:cubicBezTo>
                        <a:pt x="69445" y="69827"/>
                        <a:pt x="77550" y="67801"/>
                        <a:pt x="83110" y="62275"/>
                      </a:cubicBezTo>
                      <a:cubicBezTo>
                        <a:pt x="86570" y="58837"/>
                        <a:pt x="92313" y="58397"/>
                        <a:pt x="96148" y="61404"/>
                      </a:cubicBezTo>
                      <a:cubicBezTo>
                        <a:pt x="100889" y="65121"/>
                        <a:pt x="101194" y="71997"/>
                        <a:pt x="97072" y="76123"/>
                      </a:cubicBezTo>
                      <a:cubicBezTo>
                        <a:pt x="95651" y="77544"/>
                        <a:pt x="94117" y="78803"/>
                        <a:pt x="92536" y="79984"/>
                      </a:cubicBezTo>
                      <a:lnTo>
                        <a:pt x="92536" y="161156"/>
                      </a:lnTo>
                      <a:cubicBezTo>
                        <a:pt x="92536" y="162895"/>
                        <a:pt x="93943" y="164302"/>
                        <a:pt x="95682" y="164302"/>
                      </a:cubicBezTo>
                      <a:cubicBezTo>
                        <a:pt x="97385" y="164302"/>
                        <a:pt x="98732" y="162943"/>
                        <a:pt x="98810" y="161243"/>
                      </a:cubicBezTo>
                      <a:cubicBezTo>
                        <a:pt x="99573" y="144428"/>
                        <a:pt x="106589" y="128518"/>
                        <a:pt x="118302" y="116322"/>
                      </a:cubicBezTo>
                      <a:cubicBezTo>
                        <a:pt x="130163" y="103972"/>
                        <a:pt x="137453" y="87205"/>
                        <a:pt x="137453" y="68729"/>
                      </a:cubicBezTo>
                      <a:cubicBezTo>
                        <a:pt x="137453" y="28195"/>
                        <a:pt x="102362" y="-4147"/>
                        <a:pt x="60900" y="433"/>
                      </a:cubicBezTo>
                      <a:close/>
                    </a:path>
                  </a:pathLst>
                </a:custGeom>
                <a:grpFill/>
                <a:ln w="43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56" name="Полилиния: фигура 55"/>
                <p:cNvSpPr/>
                <p:nvPr/>
              </p:nvSpPr>
              <p:spPr>
                <a:xfrm>
                  <a:off x="1026948" y="748080"/>
                  <a:ext cx="32773" cy="14667"/>
                </a:xfrm>
                <a:custGeom>
                  <a:avLst/>
                  <a:gdLst>
                    <a:gd name="connsiteX0" fmla="*/ 32773 w 32773"/>
                    <a:gd name="connsiteY0" fmla="*/ 7334 h 14667"/>
                    <a:gd name="connsiteX1" fmla="*/ 25439 w 32773"/>
                    <a:gd name="connsiteY1" fmla="*/ 0 h 14667"/>
                    <a:gd name="connsiteX2" fmla="*/ 7334 w 32773"/>
                    <a:gd name="connsiteY2" fmla="*/ 0 h 14667"/>
                    <a:gd name="connsiteX3" fmla="*/ 0 w 32773"/>
                    <a:gd name="connsiteY3" fmla="*/ 7334 h 14667"/>
                    <a:gd name="connsiteX4" fmla="*/ 7334 w 32773"/>
                    <a:gd name="connsiteY4" fmla="*/ 14667 h 14667"/>
                    <a:gd name="connsiteX5" fmla="*/ 25439 w 32773"/>
                    <a:gd name="connsiteY5" fmla="*/ 14667 h 14667"/>
                    <a:gd name="connsiteX6" fmla="*/ 32773 w 32773"/>
                    <a:gd name="connsiteY6" fmla="*/ 7334 h 14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773" h="14667">
                      <a:moveTo>
                        <a:pt x="32773" y="7334"/>
                      </a:moveTo>
                      <a:cubicBezTo>
                        <a:pt x="32773" y="3281"/>
                        <a:pt x="29492" y="0"/>
                        <a:pt x="25439" y="0"/>
                      </a:cubicBezTo>
                      <a:lnTo>
                        <a:pt x="7334" y="0"/>
                      </a:lnTo>
                      <a:cubicBezTo>
                        <a:pt x="3286" y="0"/>
                        <a:pt x="0" y="3286"/>
                        <a:pt x="0" y="7334"/>
                      </a:cubicBezTo>
                      <a:cubicBezTo>
                        <a:pt x="0" y="11386"/>
                        <a:pt x="3286" y="14667"/>
                        <a:pt x="7334" y="14667"/>
                      </a:cubicBezTo>
                      <a:lnTo>
                        <a:pt x="25439" y="14667"/>
                      </a:lnTo>
                      <a:cubicBezTo>
                        <a:pt x="29492" y="14667"/>
                        <a:pt x="32773" y="11386"/>
                        <a:pt x="32773" y="7334"/>
                      </a:cubicBezTo>
                      <a:close/>
                    </a:path>
                  </a:pathLst>
                </a:custGeom>
                <a:grpFill/>
                <a:ln w="43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57" name="Полилиния: фигура 56"/>
                <p:cNvSpPr/>
                <p:nvPr/>
              </p:nvSpPr>
              <p:spPr>
                <a:xfrm>
                  <a:off x="1231948" y="748080"/>
                  <a:ext cx="32772" cy="14667"/>
                </a:xfrm>
                <a:custGeom>
                  <a:avLst/>
                  <a:gdLst>
                    <a:gd name="connsiteX0" fmla="*/ 25439 w 32772"/>
                    <a:gd name="connsiteY0" fmla="*/ 0 h 14667"/>
                    <a:gd name="connsiteX1" fmla="*/ 7334 w 32772"/>
                    <a:gd name="connsiteY1" fmla="*/ 0 h 14667"/>
                    <a:gd name="connsiteX2" fmla="*/ 0 w 32772"/>
                    <a:gd name="connsiteY2" fmla="*/ 7334 h 14667"/>
                    <a:gd name="connsiteX3" fmla="*/ 7334 w 32772"/>
                    <a:gd name="connsiteY3" fmla="*/ 14667 h 14667"/>
                    <a:gd name="connsiteX4" fmla="*/ 25439 w 32772"/>
                    <a:gd name="connsiteY4" fmla="*/ 14667 h 14667"/>
                    <a:gd name="connsiteX5" fmla="*/ 32773 w 32772"/>
                    <a:gd name="connsiteY5" fmla="*/ 7334 h 14667"/>
                    <a:gd name="connsiteX6" fmla="*/ 25439 w 32772"/>
                    <a:gd name="connsiteY6" fmla="*/ 0 h 14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772" h="14667">
                      <a:moveTo>
                        <a:pt x="25439" y="0"/>
                      </a:moveTo>
                      <a:lnTo>
                        <a:pt x="7334" y="0"/>
                      </a:lnTo>
                      <a:cubicBezTo>
                        <a:pt x="3281" y="0"/>
                        <a:pt x="0" y="3286"/>
                        <a:pt x="0" y="7334"/>
                      </a:cubicBezTo>
                      <a:cubicBezTo>
                        <a:pt x="0" y="11386"/>
                        <a:pt x="3281" y="14667"/>
                        <a:pt x="7334" y="14667"/>
                      </a:cubicBezTo>
                      <a:lnTo>
                        <a:pt x="25439" y="14667"/>
                      </a:lnTo>
                      <a:cubicBezTo>
                        <a:pt x="29492" y="14667"/>
                        <a:pt x="32773" y="11382"/>
                        <a:pt x="32773" y="7334"/>
                      </a:cubicBezTo>
                      <a:cubicBezTo>
                        <a:pt x="32773" y="3281"/>
                        <a:pt x="29487" y="0"/>
                        <a:pt x="25439" y="0"/>
                      </a:cubicBezTo>
                      <a:close/>
                    </a:path>
                  </a:pathLst>
                </a:custGeom>
                <a:grpFill/>
                <a:ln w="43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58" name="Полилиния: фигура 57"/>
                <p:cNvSpPr/>
                <p:nvPr/>
              </p:nvSpPr>
              <p:spPr>
                <a:xfrm>
                  <a:off x="1138501" y="636528"/>
                  <a:ext cx="14667" cy="32772"/>
                </a:xfrm>
                <a:custGeom>
                  <a:avLst/>
                  <a:gdLst>
                    <a:gd name="connsiteX0" fmla="*/ 7334 w 14667"/>
                    <a:gd name="connsiteY0" fmla="*/ 32773 h 32772"/>
                    <a:gd name="connsiteX1" fmla="*/ 14667 w 14667"/>
                    <a:gd name="connsiteY1" fmla="*/ 25439 h 32772"/>
                    <a:gd name="connsiteX2" fmla="*/ 14667 w 14667"/>
                    <a:gd name="connsiteY2" fmla="*/ 7334 h 32772"/>
                    <a:gd name="connsiteX3" fmla="*/ 7334 w 14667"/>
                    <a:gd name="connsiteY3" fmla="*/ 0 h 32772"/>
                    <a:gd name="connsiteX4" fmla="*/ 0 w 14667"/>
                    <a:gd name="connsiteY4" fmla="*/ 7334 h 32772"/>
                    <a:gd name="connsiteX5" fmla="*/ 0 w 14667"/>
                    <a:gd name="connsiteY5" fmla="*/ 25439 h 32772"/>
                    <a:gd name="connsiteX6" fmla="*/ 7334 w 14667"/>
                    <a:gd name="connsiteY6" fmla="*/ 32773 h 32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67" h="32772">
                      <a:moveTo>
                        <a:pt x="7334" y="32773"/>
                      </a:moveTo>
                      <a:cubicBezTo>
                        <a:pt x="11386" y="32773"/>
                        <a:pt x="14667" y="29487"/>
                        <a:pt x="14667" y="25439"/>
                      </a:cubicBezTo>
                      <a:lnTo>
                        <a:pt x="14667" y="7334"/>
                      </a:lnTo>
                      <a:cubicBezTo>
                        <a:pt x="14667" y="3281"/>
                        <a:pt x="11386" y="0"/>
                        <a:pt x="7334" y="0"/>
                      </a:cubicBezTo>
                      <a:cubicBezTo>
                        <a:pt x="3281" y="0"/>
                        <a:pt x="0" y="3286"/>
                        <a:pt x="0" y="7334"/>
                      </a:cubicBezTo>
                      <a:lnTo>
                        <a:pt x="0" y="25439"/>
                      </a:lnTo>
                      <a:cubicBezTo>
                        <a:pt x="0" y="29492"/>
                        <a:pt x="3281" y="32773"/>
                        <a:pt x="7334" y="32773"/>
                      </a:cubicBezTo>
                      <a:close/>
                    </a:path>
                  </a:pathLst>
                </a:custGeom>
                <a:grpFill/>
                <a:ln w="43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59" name="Полилиния: фигура 58"/>
                <p:cNvSpPr/>
                <p:nvPr/>
              </p:nvSpPr>
              <p:spPr>
                <a:xfrm>
                  <a:off x="1059627" y="669201"/>
                  <a:ext cx="27463" cy="27467"/>
                </a:xfrm>
                <a:custGeom>
                  <a:avLst/>
                  <a:gdLst>
                    <a:gd name="connsiteX0" fmla="*/ 14945 w 27463"/>
                    <a:gd name="connsiteY0" fmla="*/ 25320 h 27467"/>
                    <a:gd name="connsiteX1" fmla="*/ 25316 w 27463"/>
                    <a:gd name="connsiteY1" fmla="*/ 25320 h 27467"/>
                    <a:gd name="connsiteX2" fmla="*/ 25316 w 27463"/>
                    <a:gd name="connsiteY2" fmla="*/ 14950 h 27467"/>
                    <a:gd name="connsiteX3" fmla="*/ 12518 w 27463"/>
                    <a:gd name="connsiteY3" fmla="*/ 2147 h 27467"/>
                    <a:gd name="connsiteX4" fmla="*/ 2147 w 27463"/>
                    <a:gd name="connsiteY4" fmla="*/ 2147 h 27467"/>
                    <a:gd name="connsiteX5" fmla="*/ 2147 w 27463"/>
                    <a:gd name="connsiteY5" fmla="*/ 12518 h 27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463" h="27467">
                      <a:moveTo>
                        <a:pt x="14945" y="25320"/>
                      </a:moveTo>
                      <a:cubicBezTo>
                        <a:pt x="17808" y="28183"/>
                        <a:pt x="22453" y="28183"/>
                        <a:pt x="25316" y="25320"/>
                      </a:cubicBezTo>
                      <a:cubicBezTo>
                        <a:pt x="28179" y="22458"/>
                        <a:pt x="28179" y="17812"/>
                        <a:pt x="25316" y="14950"/>
                      </a:cubicBezTo>
                      <a:lnTo>
                        <a:pt x="12518" y="2147"/>
                      </a:lnTo>
                      <a:cubicBezTo>
                        <a:pt x="9655" y="-716"/>
                        <a:pt x="5010" y="-716"/>
                        <a:pt x="2147" y="2147"/>
                      </a:cubicBezTo>
                      <a:cubicBezTo>
                        <a:pt x="-716" y="5010"/>
                        <a:pt x="-716" y="9655"/>
                        <a:pt x="2147" y="12518"/>
                      </a:cubicBezTo>
                      <a:close/>
                    </a:path>
                  </a:pathLst>
                </a:custGeom>
                <a:grpFill/>
                <a:ln w="43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60" name="Полилиния: фигура 59"/>
                <p:cNvSpPr/>
                <p:nvPr/>
              </p:nvSpPr>
              <p:spPr>
                <a:xfrm>
                  <a:off x="1204580" y="814159"/>
                  <a:ext cx="27467" cy="27467"/>
                </a:xfrm>
                <a:custGeom>
                  <a:avLst/>
                  <a:gdLst>
                    <a:gd name="connsiteX0" fmla="*/ 12518 w 27467"/>
                    <a:gd name="connsiteY0" fmla="*/ 2147 h 27467"/>
                    <a:gd name="connsiteX1" fmla="*/ 2147 w 27467"/>
                    <a:gd name="connsiteY1" fmla="*/ 2147 h 27467"/>
                    <a:gd name="connsiteX2" fmla="*/ 2147 w 27467"/>
                    <a:gd name="connsiteY2" fmla="*/ 12518 h 27467"/>
                    <a:gd name="connsiteX3" fmla="*/ 14950 w 27467"/>
                    <a:gd name="connsiteY3" fmla="*/ 25320 h 27467"/>
                    <a:gd name="connsiteX4" fmla="*/ 25321 w 27467"/>
                    <a:gd name="connsiteY4" fmla="*/ 25320 h 27467"/>
                    <a:gd name="connsiteX5" fmla="*/ 25321 w 27467"/>
                    <a:gd name="connsiteY5" fmla="*/ 14950 h 27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467" h="27467">
                      <a:moveTo>
                        <a:pt x="12518" y="2147"/>
                      </a:moveTo>
                      <a:cubicBezTo>
                        <a:pt x="9655" y="-716"/>
                        <a:pt x="5010" y="-716"/>
                        <a:pt x="2147" y="2147"/>
                      </a:cubicBezTo>
                      <a:cubicBezTo>
                        <a:pt x="-716" y="5010"/>
                        <a:pt x="-716" y="9655"/>
                        <a:pt x="2147" y="12518"/>
                      </a:cubicBezTo>
                      <a:lnTo>
                        <a:pt x="14950" y="25320"/>
                      </a:lnTo>
                      <a:cubicBezTo>
                        <a:pt x="17812" y="28183"/>
                        <a:pt x="22458" y="28183"/>
                        <a:pt x="25321" y="25320"/>
                      </a:cubicBezTo>
                      <a:cubicBezTo>
                        <a:pt x="28183" y="22458"/>
                        <a:pt x="28183" y="17812"/>
                        <a:pt x="25321" y="14950"/>
                      </a:cubicBezTo>
                      <a:close/>
                    </a:path>
                  </a:pathLst>
                </a:custGeom>
                <a:grpFill/>
                <a:ln w="43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61" name="Полилиния: фигура 60"/>
                <p:cNvSpPr/>
                <p:nvPr/>
              </p:nvSpPr>
              <p:spPr>
                <a:xfrm>
                  <a:off x="1059622" y="814156"/>
                  <a:ext cx="27467" cy="27470"/>
                </a:xfrm>
                <a:custGeom>
                  <a:avLst/>
                  <a:gdLst>
                    <a:gd name="connsiteX0" fmla="*/ 14950 w 27467"/>
                    <a:gd name="connsiteY0" fmla="*/ 2150 h 27470"/>
                    <a:gd name="connsiteX1" fmla="*/ 2147 w 27467"/>
                    <a:gd name="connsiteY1" fmla="*/ 14953 h 27470"/>
                    <a:gd name="connsiteX2" fmla="*/ 2147 w 27467"/>
                    <a:gd name="connsiteY2" fmla="*/ 25324 h 27470"/>
                    <a:gd name="connsiteX3" fmla="*/ 12518 w 27467"/>
                    <a:gd name="connsiteY3" fmla="*/ 25324 h 27470"/>
                    <a:gd name="connsiteX4" fmla="*/ 25321 w 27467"/>
                    <a:gd name="connsiteY4" fmla="*/ 12521 h 27470"/>
                    <a:gd name="connsiteX5" fmla="*/ 25321 w 27467"/>
                    <a:gd name="connsiteY5" fmla="*/ 2150 h 27470"/>
                    <a:gd name="connsiteX6" fmla="*/ 14950 w 27467"/>
                    <a:gd name="connsiteY6" fmla="*/ 2150 h 27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467" h="27470">
                      <a:moveTo>
                        <a:pt x="14950" y="2150"/>
                      </a:moveTo>
                      <a:lnTo>
                        <a:pt x="2147" y="14953"/>
                      </a:lnTo>
                      <a:cubicBezTo>
                        <a:pt x="-716" y="17816"/>
                        <a:pt x="-716" y="22461"/>
                        <a:pt x="2147" y="25324"/>
                      </a:cubicBezTo>
                      <a:cubicBezTo>
                        <a:pt x="5010" y="28187"/>
                        <a:pt x="9655" y="28187"/>
                        <a:pt x="12518" y="25324"/>
                      </a:cubicBezTo>
                      <a:lnTo>
                        <a:pt x="25321" y="12521"/>
                      </a:lnTo>
                      <a:cubicBezTo>
                        <a:pt x="28183" y="9658"/>
                        <a:pt x="28183" y="5013"/>
                        <a:pt x="25321" y="2150"/>
                      </a:cubicBezTo>
                      <a:cubicBezTo>
                        <a:pt x="22458" y="-717"/>
                        <a:pt x="17813" y="-717"/>
                        <a:pt x="14950" y="2150"/>
                      </a:cubicBezTo>
                      <a:close/>
                    </a:path>
                  </a:pathLst>
                </a:custGeom>
                <a:grpFill/>
                <a:ln w="43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62" name="Полилиния: фигура 61"/>
                <p:cNvSpPr/>
                <p:nvPr/>
              </p:nvSpPr>
              <p:spPr>
                <a:xfrm>
                  <a:off x="1204580" y="669201"/>
                  <a:ext cx="27467" cy="27469"/>
                </a:xfrm>
                <a:custGeom>
                  <a:avLst/>
                  <a:gdLst>
                    <a:gd name="connsiteX0" fmla="*/ 12518 w 27467"/>
                    <a:gd name="connsiteY0" fmla="*/ 25320 h 27469"/>
                    <a:gd name="connsiteX1" fmla="*/ 25321 w 27467"/>
                    <a:gd name="connsiteY1" fmla="*/ 12518 h 27469"/>
                    <a:gd name="connsiteX2" fmla="*/ 25321 w 27467"/>
                    <a:gd name="connsiteY2" fmla="*/ 2147 h 27469"/>
                    <a:gd name="connsiteX3" fmla="*/ 14950 w 27467"/>
                    <a:gd name="connsiteY3" fmla="*/ 2147 h 27469"/>
                    <a:gd name="connsiteX4" fmla="*/ 2147 w 27467"/>
                    <a:gd name="connsiteY4" fmla="*/ 14950 h 27469"/>
                    <a:gd name="connsiteX5" fmla="*/ 2147 w 27467"/>
                    <a:gd name="connsiteY5" fmla="*/ 25320 h 27469"/>
                    <a:gd name="connsiteX6" fmla="*/ 12518 w 27467"/>
                    <a:gd name="connsiteY6" fmla="*/ 25320 h 27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467" h="27469">
                      <a:moveTo>
                        <a:pt x="12518" y="25320"/>
                      </a:moveTo>
                      <a:lnTo>
                        <a:pt x="25321" y="12518"/>
                      </a:lnTo>
                      <a:cubicBezTo>
                        <a:pt x="28183" y="9655"/>
                        <a:pt x="28183" y="5010"/>
                        <a:pt x="25321" y="2147"/>
                      </a:cubicBezTo>
                      <a:cubicBezTo>
                        <a:pt x="22458" y="-716"/>
                        <a:pt x="17812" y="-716"/>
                        <a:pt x="14950" y="2147"/>
                      </a:cubicBezTo>
                      <a:lnTo>
                        <a:pt x="2147" y="14950"/>
                      </a:lnTo>
                      <a:cubicBezTo>
                        <a:pt x="-716" y="17812"/>
                        <a:pt x="-716" y="22458"/>
                        <a:pt x="2147" y="25320"/>
                      </a:cubicBezTo>
                      <a:cubicBezTo>
                        <a:pt x="5010" y="28183"/>
                        <a:pt x="9655" y="28188"/>
                        <a:pt x="12518" y="25320"/>
                      </a:cubicBezTo>
                      <a:close/>
                    </a:path>
                  </a:pathLst>
                </a:custGeom>
                <a:grpFill/>
                <a:ln w="43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10" name="Группа 9"/>
          <p:cNvGrpSpPr/>
          <p:nvPr/>
        </p:nvGrpSpPr>
        <p:grpSpPr>
          <a:xfrm>
            <a:off x="2972469" y="1577011"/>
            <a:ext cx="2975494" cy="2693063"/>
            <a:chOff x="2660554" y="1578395"/>
            <a:chExt cx="2975494" cy="2693063"/>
          </a:xfrm>
        </p:grpSpPr>
        <p:grpSp>
          <p:nvGrpSpPr>
            <p:cNvPr id="67" name="Группа 66"/>
            <p:cNvGrpSpPr/>
            <p:nvPr/>
          </p:nvGrpSpPr>
          <p:grpSpPr>
            <a:xfrm rot="8526838" flipV="1">
              <a:off x="2660554" y="1578395"/>
              <a:ext cx="2975494" cy="2693063"/>
              <a:chOff x="127134" y="2538498"/>
              <a:chExt cx="2975494" cy="2693063"/>
            </a:xfrm>
          </p:grpSpPr>
          <p:sp>
            <p:nvSpPr>
              <p:cNvPr id="86" name="Дуга 85"/>
              <p:cNvSpPr/>
              <p:nvPr/>
            </p:nvSpPr>
            <p:spPr>
              <a:xfrm rot="20971321" flipV="1">
                <a:off x="127134" y="3532091"/>
                <a:ext cx="1699472" cy="1699470"/>
              </a:xfrm>
              <a:prstGeom prst="arc">
                <a:avLst>
                  <a:gd name="adj1" fmla="val 18624321"/>
                  <a:gd name="adj2" fmla="val 446348"/>
                </a:avLst>
              </a:prstGeom>
              <a:ln w="22225" cap="rnd">
                <a:solidFill>
                  <a:srgbClr val="1A78EB"/>
                </a:solidFill>
                <a:prstDash val="sysDot"/>
                <a:round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8" name="Дуга 67"/>
              <p:cNvSpPr/>
              <p:nvPr/>
            </p:nvSpPr>
            <p:spPr>
              <a:xfrm rot="17682355" flipH="1" flipV="1">
                <a:off x="1403157" y="2538499"/>
                <a:ext cx="1699472" cy="1699470"/>
              </a:xfrm>
              <a:prstGeom prst="arc">
                <a:avLst>
                  <a:gd name="adj1" fmla="val 18624321"/>
                  <a:gd name="adj2" fmla="val 446348"/>
                </a:avLst>
              </a:prstGeom>
              <a:ln w="22225" cap="rnd">
                <a:solidFill>
                  <a:srgbClr val="1A78EB"/>
                </a:solidFill>
                <a:prstDash val="sysDot"/>
                <a:round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87" name="Овал 86"/>
            <p:cNvSpPr/>
            <p:nvPr/>
          </p:nvSpPr>
          <p:spPr>
            <a:xfrm rot="8526838" flipV="1">
              <a:off x="4031666" y="3088394"/>
              <a:ext cx="230196" cy="230196"/>
            </a:xfrm>
            <a:prstGeom prst="ellipse">
              <a:avLst/>
            </a:prstGeom>
            <a:solidFill>
              <a:srgbClr val="1A78EB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Овал 87"/>
            <p:cNvSpPr/>
            <p:nvPr/>
          </p:nvSpPr>
          <p:spPr>
            <a:xfrm rot="8526838" flipV="1">
              <a:off x="4077764" y="3134492"/>
              <a:ext cx="138000" cy="13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5699" y="-260292"/>
            <a:ext cx="12197699" cy="6622275"/>
            <a:chOff x="-5699" y="-260292"/>
            <a:chExt cx="12197699" cy="6622275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8701"/>
            <a:stretch>
              <a:fillRect/>
            </a:stretch>
          </p:blipFill>
          <p:spPr>
            <a:xfrm>
              <a:off x="-1482" y="-250011"/>
              <a:ext cx="12193482" cy="6608787"/>
            </a:xfrm>
            <a:prstGeom prst="rect">
              <a:avLst/>
            </a:prstGeom>
          </p:spPr>
        </p:pic>
        <p:sp>
          <p:nvSpPr>
            <p:cNvPr id="66" name="Прямоугольник 65"/>
            <p:cNvSpPr/>
            <p:nvPr/>
          </p:nvSpPr>
          <p:spPr>
            <a:xfrm>
              <a:off x="-5699" y="-260292"/>
              <a:ext cx="12197699" cy="6622275"/>
            </a:xfrm>
            <a:prstGeom prst="rect">
              <a:avLst/>
            </a:prstGeom>
            <a:solidFill>
              <a:srgbClr val="025CFA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" name="Группа 31"/>
          <p:cNvGrpSpPr/>
          <p:nvPr/>
        </p:nvGrpSpPr>
        <p:grpSpPr>
          <a:xfrm rot="5400000" flipH="1">
            <a:off x="8811146" y="-6743997"/>
            <a:ext cx="9830380" cy="9914470"/>
            <a:chOff x="9336278" y="-3018674"/>
            <a:chExt cx="12738667" cy="12847636"/>
          </a:xfrm>
        </p:grpSpPr>
        <p:sp>
          <p:nvSpPr>
            <p:cNvPr id="33" name="Арка 32"/>
            <p:cNvSpPr>
              <a:spLocks noChangeAspect="1"/>
            </p:cNvSpPr>
            <p:nvPr/>
          </p:nvSpPr>
          <p:spPr>
            <a:xfrm rot="1705627">
              <a:off x="9336278" y="-2909732"/>
              <a:ext cx="12738667" cy="12738694"/>
            </a:xfrm>
            <a:prstGeom prst="blockArc">
              <a:avLst>
                <a:gd name="adj1" fmla="val 9201037"/>
                <a:gd name="adj2" fmla="val 14545025"/>
                <a:gd name="adj3" fmla="val 7656"/>
              </a:avLst>
            </a:prstGeom>
            <a:solidFill>
              <a:srgbClr val="99E08D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34" name="Арка 33"/>
            <p:cNvSpPr>
              <a:spLocks noChangeAspect="1"/>
            </p:cNvSpPr>
            <p:nvPr/>
          </p:nvSpPr>
          <p:spPr>
            <a:xfrm rot="13862537">
              <a:off x="9606618" y="-2829768"/>
              <a:ext cx="12036644" cy="12036669"/>
            </a:xfrm>
            <a:prstGeom prst="blockArc">
              <a:avLst>
                <a:gd name="adj1" fmla="val 11685087"/>
                <a:gd name="adj2" fmla="val 18283010"/>
                <a:gd name="adj3" fmla="val 6367"/>
              </a:avLst>
            </a:prstGeom>
            <a:solidFill>
              <a:srgbClr val="24ABE2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35" name="Арка 34"/>
            <p:cNvSpPr>
              <a:spLocks noChangeAspect="1"/>
            </p:cNvSpPr>
            <p:nvPr/>
          </p:nvSpPr>
          <p:spPr>
            <a:xfrm rot="12600000">
              <a:off x="9888344" y="-2548040"/>
              <a:ext cx="11473198" cy="11473223"/>
            </a:xfrm>
            <a:prstGeom prst="blockArc">
              <a:avLst>
                <a:gd name="adj1" fmla="val 17743939"/>
                <a:gd name="adj2" fmla="val 20067099"/>
                <a:gd name="adj3" fmla="val 3112"/>
              </a:avLst>
            </a:prstGeom>
            <a:solidFill>
              <a:srgbClr val="186FDA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36" name="Арка 35"/>
            <p:cNvSpPr>
              <a:spLocks noChangeAspect="1"/>
            </p:cNvSpPr>
            <p:nvPr/>
          </p:nvSpPr>
          <p:spPr>
            <a:xfrm rot="8100000">
              <a:off x="9888332" y="-2548027"/>
              <a:ext cx="11473223" cy="11473198"/>
            </a:xfrm>
            <a:prstGeom prst="blockArc">
              <a:avLst>
                <a:gd name="adj1" fmla="val 16939424"/>
                <a:gd name="adj2" fmla="val 19636292"/>
                <a:gd name="adj3" fmla="val 2285"/>
              </a:avLst>
            </a:prstGeom>
            <a:noFill/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37" name="Арка 36"/>
            <p:cNvSpPr>
              <a:spLocks noChangeAspect="1"/>
            </p:cNvSpPr>
            <p:nvPr/>
          </p:nvSpPr>
          <p:spPr>
            <a:xfrm rot="14400000">
              <a:off x="9719563" y="-2526434"/>
              <a:ext cx="11910864" cy="11910864"/>
            </a:xfrm>
            <a:prstGeom prst="blockArc">
              <a:avLst>
                <a:gd name="adj1" fmla="val 13932591"/>
                <a:gd name="adj2" fmla="val 14577637"/>
                <a:gd name="adj3" fmla="val 4705"/>
              </a:avLst>
            </a:prstGeom>
            <a:solidFill>
              <a:srgbClr val="99E08D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38" name="Арка 37"/>
            <p:cNvSpPr>
              <a:spLocks noChangeAspect="1"/>
            </p:cNvSpPr>
            <p:nvPr/>
          </p:nvSpPr>
          <p:spPr>
            <a:xfrm rot="14400000">
              <a:off x="9445694" y="-2545826"/>
              <a:ext cx="11763357" cy="11763357"/>
            </a:xfrm>
            <a:prstGeom prst="blockArc">
              <a:avLst>
                <a:gd name="adj1" fmla="val 15298904"/>
                <a:gd name="adj2" fmla="val 17534937"/>
                <a:gd name="adj3" fmla="val 3682"/>
              </a:avLst>
            </a:prstGeom>
            <a:solidFill>
              <a:srgbClr val="99E08D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39" name="Арка 38"/>
            <p:cNvSpPr>
              <a:spLocks noChangeAspect="1"/>
            </p:cNvSpPr>
            <p:nvPr/>
          </p:nvSpPr>
          <p:spPr>
            <a:xfrm rot="19800000">
              <a:off x="10219050" y="-2026940"/>
              <a:ext cx="10911891" cy="10911878"/>
            </a:xfrm>
            <a:prstGeom prst="blockArc">
              <a:avLst>
                <a:gd name="adj1" fmla="val 14610227"/>
                <a:gd name="adj2" fmla="val 18210789"/>
                <a:gd name="adj3" fmla="val 3481"/>
              </a:avLst>
            </a:prstGeom>
            <a:solidFill>
              <a:srgbClr val="186FDA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grpSp>
          <p:nvGrpSpPr>
            <p:cNvPr id="40" name="Группа 39"/>
            <p:cNvGrpSpPr/>
            <p:nvPr/>
          </p:nvGrpSpPr>
          <p:grpSpPr>
            <a:xfrm>
              <a:off x="9417712" y="-3018674"/>
              <a:ext cx="12414464" cy="12414491"/>
              <a:chOff x="9417712" y="-3018674"/>
              <a:chExt cx="12414464" cy="12414491"/>
            </a:xfrm>
          </p:grpSpPr>
          <p:sp>
            <p:nvSpPr>
              <p:cNvPr id="41" name="Арка 40"/>
              <p:cNvSpPr>
                <a:spLocks noChangeAspect="1"/>
              </p:cNvSpPr>
              <p:nvPr/>
            </p:nvSpPr>
            <p:spPr>
              <a:xfrm rot="5400000">
                <a:off x="9417698" y="-3018660"/>
                <a:ext cx="12414491" cy="12414464"/>
              </a:xfrm>
              <a:prstGeom prst="blockArc">
                <a:avLst>
                  <a:gd name="adj1" fmla="val 15298904"/>
                  <a:gd name="adj2" fmla="val 17509981"/>
                  <a:gd name="adj3" fmla="val 6650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42" name="Арка 41"/>
              <p:cNvSpPr>
                <a:spLocks noChangeAspect="1"/>
              </p:cNvSpPr>
              <p:nvPr/>
            </p:nvSpPr>
            <p:spPr>
              <a:xfrm>
                <a:off x="9888345" y="-2548040"/>
                <a:ext cx="11473198" cy="11473223"/>
              </a:xfrm>
              <a:prstGeom prst="blockArc">
                <a:avLst>
                  <a:gd name="adj1" fmla="val 15379866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43" name="Арка 42"/>
              <p:cNvSpPr>
                <a:spLocks noChangeAspect="1"/>
              </p:cNvSpPr>
              <p:nvPr/>
            </p:nvSpPr>
            <p:spPr>
              <a:xfrm rot="16200000">
                <a:off x="9888332" y="-2548027"/>
                <a:ext cx="11473223" cy="11473198"/>
              </a:xfrm>
              <a:prstGeom prst="blockArc">
                <a:avLst>
                  <a:gd name="adj1" fmla="val 17743939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44" name="Овал 43"/>
              <p:cNvSpPr/>
              <p:nvPr/>
            </p:nvSpPr>
            <p:spPr>
              <a:xfrm rot="12600000">
                <a:off x="10631380" y="-1804998"/>
                <a:ext cx="9987118" cy="9987140"/>
              </a:xfrm>
              <a:prstGeom prst="ellipse">
                <a:avLst/>
              </a:prstGeom>
              <a:noFill/>
              <a:ln>
                <a:solidFill>
                  <a:srgbClr val="0079CD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ru-RU" sz="2400" dirty="0">
                  <a:solidFill>
                    <a:prstClr val="white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45" name="Арка 44"/>
              <p:cNvSpPr>
                <a:spLocks noChangeAspect="1"/>
              </p:cNvSpPr>
              <p:nvPr/>
            </p:nvSpPr>
            <p:spPr>
              <a:xfrm rot="9000000">
                <a:off x="10474450" y="-1771547"/>
                <a:ext cx="10401090" cy="10401090"/>
              </a:xfrm>
              <a:prstGeom prst="blockArc">
                <a:avLst>
                  <a:gd name="adj1" fmla="val 15379866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46" name="Арка 45"/>
              <p:cNvSpPr>
                <a:spLocks noChangeAspect="1"/>
              </p:cNvSpPr>
              <p:nvPr/>
            </p:nvSpPr>
            <p:spPr>
              <a:xfrm>
                <a:off x="10474450" y="-1771547"/>
                <a:ext cx="10401090" cy="10401090"/>
              </a:xfrm>
              <a:prstGeom prst="blockArc">
                <a:avLst>
                  <a:gd name="adj1" fmla="val 17743939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47" name="Арка 46"/>
              <p:cNvSpPr>
                <a:spLocks noChangeAspect="1"/>
              </p:cNvSpPr>
              <p:nvPr/>
            </p:nvSpPr>
            <p:spPr>
              <a:xfrm rot="17100000">
                <a:off x="10474450" y="-1771547"/>
                <a:ext cx="10401090" cy="10401090"/>
              </a:xfrm>
              <a:prstGeom prst="blockArc">
                <a:avLst>
                  <a:gd name="adj1" fmla="val 16939424"/>
                  <a:gd name="adj2" fmla="val 19636292"/>
                  <a:gd name="adj3" fmla="val 2285"/>
                </a:avLst>
              </a:prstGeom>
              <a:noFill/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48" name="Арка 47"/>
              <p:cNvSpPr>
                <a:spLocks noChangeAspect="1"/>
              </p:cNvSpPr>
              <p:nvPr/>
            </p:nvSpPr>
            <p:spPr>
              <a:xfrm rot="3600000">
                <a:off x="10474450" y="-1771547"/>
                <a:ext cx="10401090" cy="10401090"/>
              </a:xfrm>
              <a:prstGeom prst="blockArc">
                <a:avLst>
                  <a:gd name="adj1" fmla="val 17743939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</p:grpSp>
      </p:grpSp>
      <p:grpSp>
        <p:nvGrpSpPr>
          <p:cNvPr id="49" name="Группа 48"/>
          <p:cNvGrpSpPr/>
          <p:nvPr/>
        </p:nvGrpSpPr>
        <p:grpSpPr>
          <a:xfrm rot="1493297">
            <a:off x="-2967374" y="4127986"/>
            <a:ext cx="5900458" cy="5950930"/>
            <a:chOff x="9336278" y="-3018674"/>
            <a:chExt cx="12738667" cy="12847636"/>
          </a:xfrm>
        </p:grpSpPr>
        <p:sp>
          <p:nvSpPr>
            <p:cNvPr id="50" name="Арка 49"/>
            <p:cNvSpPr>
              <a:spLocks noChangeAspect="1"/>
            </p:cNvSpPr>
            <p:nvPr/>
          </p:nvSpPr>
          <p:spPr>
            <a:xfrm rot="1705627">
              <a:off x="9336278" y="-2909732"/>
              <a:ext cx="12738667" cy="12738694"/>
            </a:xfrm>
            <a:prstGeom prst="blockArc">
              <a:avLst>
                <a:gd name="adj1" fmla="val 9201037"/>
                <a:gd name="adj2" fmla="val 14545025"/>
                <a:gd name="adj3" fmla="val 7656"/>
              </a:avLst>
            </a:prstGeom>
            <a:solidFill>
              <a:srgbClr val="99E08D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51" name="Арка 50"/>
            <p:cNvSpPr>
              <a:spLocks noChangeAspect="1"/>
            </p:cNvSpPr>
            <p:nvPr/>
          </p:nvSpPr>
          <p:spPr>
            <a:xfrm rot="13862537">
              <a:off x="9606618" y="-2829768"/>
              <a:ext cx="12036644" cy="12036669"/>
            </a:xfrm>
            <a:prstGeom prst="blockArc">
              <a:avLst>
                <a:gd name="adj1" fmla="val 11685087"/>
                <a:gd name="adj2" fmla="val 18283010"/>
                <a:gd name="adj3" fmla="val 6367"/>
              </a:avLst>
            </a:prstGeom>
            <a:solidFill>
              <a:srgbClr val="24ABE2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52" name="Арка 51"/>
            <p:cNvSpPr>
              <a:spLocks noChangeAspect="1"/>
            </p:cNvSpPr>
            <p:nvPr/>
          </p:nvSpPr>
          <p:spPr>
            <a:xfrm rot="12600000">
              <a:off x="9888344" y="-2548040"/>
              <a:ext cx="11473198" cy="11473223"/>
            </a:xfrm>
            <a:prstGeom prst="blockArc">
              <a:avLst>
                <a:gd name="adj1" fmla="val 17743939"/>
                <a:gd name="adj2" fmla="val 20067099"/>
                <a:gd name="adj3" fmla="val 3112"/>
              </a:avLst>
            </a:prstGeom>
            <a:solidFill>
              <a:srgbClr val="186FDA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53" name="Арка 52"/>
            <p:cNvSpPr>
              <a:spLocks noChangeAspect="1"/>
            </p:cNvSpPr>
            <p:nvPr/>
          </p:nvSpPr>
          <p:spPr>
            <a:xfrm rot="8100000">
              <a:off x="9888332" y="-2548027"/>
              <a:ext cx="11473223" cy="11473198"/>
            </a:xfrm>
            <a:prstGeom prst="blockArc">
              <a:avLst>
                <a:gd name="adj1" fmla="val 16939424"/>
                <a:gd name="adj2" fmla="val 19636292"/>
                <a:gd name="adj3" fmla="val 2285"/>
              </a:avLst>
            </a:prstGeom>
            <a:noFill/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54" name="Арка 53"/>
            <p:cNvSpPr>
              <a:spLocks noChangeAspect="1"/>
            </p:cNvSpPr>
            <p:nvPr/>
          </p:nvSpPr>
          <p:spPr>
            <a:xfrm rot="14400000">
              <a:off x="9719563" y="-2526434"/>
              <a:ext cx="11910864" cy="11910864"/>
            </a:xfrm>
            <a:prstGeom prst="blockArc">
              <a:avLst>
                <a:gd name="adj1" fmla="val 13932591"/>
                <a:gd name="adj2" fmla="val 14577637"/>
                <a:gd name="adj3" fmla="val 4705"/>
              </a:avLst>
            </a:prstGeom>
            <a:solidFill>
              <a:srgbClr val="99E08D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55" name="Арка 54"/>
            <p:cNvSpPr>
              <a:spLocks noChangeAspect="1"/>
            </p:cNvSpPr>
            <p:nvPr/>
          </p:nvSpPr>
          <p:spPr>
            <a:xfrm rot="14400000">
              <a:off x="9445694" y="-2545826"/>
              <a:ext cx="11763357" cy="11763357"/>
            </a:xfrm>
            <a:prstGeom prst="blockArc">
              <a:avLst>
                <a:gd name="adj1" fmla="val 15298904"/>
                <a:gd name="adj2" fmla="val 17534937"/>
                <a:gd name="adj3" fmla="val 3682"/>
              </a:avLst>
            </a:prstGeom>
            <a:solidFill>
              <a:srgbClr val="99E08D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sp>
          <p:nvSpPr>
            <p:cNvPr id="56" name="Арка 55"/>
            <p:cNvSpPr>
              <a:spLocks noChangeAspect="1"/>
            </p:cNvSpPr>
            <p:nvPr/>
          </p:nvSpPr>
          <p:spPr>
            <a:xfrm rot="19800000">
              <a:off x="10219050" y="-2026940"/>
              <a:ext cx="10911891" cy="10911878"/>
            </a:xfrm>
            <a:prstGeom prst="blockArc">
              <a:avLst>
                <a:gd name="adj1" fmla="val 14610227"/>
                <a:gd name="adj2" fmla="val 18210789"/>
                <a:gd name="adj3" fmla="val 3481"/>
              </a:avLst>
            </a:prstGeom>
            <a:solidFill>
              <a:srgbClr val="186FDA"/>
            </a:solidFill>
            <a:ln>
              <a:noFill/>
            </a:ln>
            <a:effectLst>
              <a:outerShdw blurRad="152400" dist="1016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T Norms Light" panose="02000503020000020003" pitchFamily="2" charset="-52"/>
              </a:endParaRPr>
            </a:p>
          </p:txBody>
        </p:sp>
        <p:grpSp>
          <p:nvGrpSpPr>
            <p:cNvPr id="57" name="Группа 56"/>
            <p:cNvGrpSpPr/>
            <p:nvPr/>
          </p:nvGrpSpPr>
          <p:grpSpPr>
            <a:xfrm>
              <a:off x="9417712" y="-3018674"/>
              <a:ext cx="12414464" cy="12414491"/>
              <a:chOff x="9417712" y="-3018674"/>
              <a:chExt cx="12414464" cy="12414491"/>
            </a:xfrm>
          </p:grpSpPr>
          <p:sp>
            <p:nvSpPr>
              <p:cNvPr id="58" name="Арка 57"/>
              <p:cNvSpPr>
                <a:spLocks noChangeAspect="1"/>
              </p:cNvSpPr>
              <p:nvPr/>
            </p:nvSpPr>
            <p:spPr>
              <a:xfrm rot="5400000">
                <a:off x="9417698" y="-3018660"/>
                <a:ext cx="12414491" cy="12414464"/>
              </a:xfrm>
              <a:prstGeom prst="blockArc">
                <a:avLst>
                  <a:gd name="adj1" fmla="val 15298904"/>
                  <a:gd name="adj2" fmla="val 17509981"/>
                  <a:gd name="adj3" fmla="val 6650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59" name="Арка 58"/>
              <p:cNvSpPr>
                <a:spLocks noChangeAspect="1"/>
              </p:cNvSpPr>
              <p:nvPr/>
            </p:nvSpPr>
            <p:spPr>
              <a:xfrm>
                <a:off x="9888345" y="-2548040"/>
                <a:ext cx="11473198" cy="11473223"/>
              </a:xfrm>
              <a:prstGeom prst="blockArc">
                <a:avLst>
                  <a:gd name="adj1" fmla="val 15379866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60" name="Арка 59"/>
              <p:cNvSpPr>
                <a:spLocks noChangeAspect="1"/>
              </p:cNvSpPr>
              <p:nvPr/>
            </p:nvSpPr>
            <p:spPr>
              <a:xfrm rot="16200000">
                <a:off x="9888332" y="-2548027"/>
                <a:ext cx="11473223" cy="11473198"/>
              </a:xfrm>
              <a:prstGeom prst="blockArc">
                <a:avLst>
                  <a:gd name="adj1" fmla="val 17743939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61" name="Овал 60"/>
              <p:cNvSpPr/>
              <p:nvPr/>
            </p:nvSpPr>
            <p:spPr>
              <a:xfrm rot="12600000">
                <a:off x="10631380" y="-1804998"/>
                <a:ext cx="9987118" cy="9987140"/>
              </a:xfrm>
              <a:prstGeom prst="ellipse">
                <a:avLst/>
              </a:prstGeom>
              <a:noFill/>
              <a:ln>
                <a:solidFill>
                  <a:srgbClr val="0079CD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ru-RU" sz="2400" dirty="0">
                  <a:solidFill>
                    <a:prstClr val="white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62" name="Арка 61"/>
              <p:cNvSpPr>
                <a:spLocks noChangeAspect="1"/>
              </p:cNvSpPr>
              <p:nvPr/>
            </p:nvSpPr>
            <p:spPr>
              <a:xfrm rot="9000000">
                <a:off x="10474450" y="-1771547"/>
                <a:ext cx="10401090" cy="10401090"/>
              </a:xfrm>
              <a:prstGeom prst="blockArc">
                <a:avLst>
                  <a:gd name="adj1" fmla="val 15379866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63" name="Арка 62"/>
              <p:cNvSpPr>
                <a:spLocks noChangeAspect="1"/>
              </p:cNvSpPr>
              <p:nvPr/>
            </p:nvSpPr>
            <p:spPr>
              <a:xfrm>
                <a:off x="10474450" y="-1771547"/>
                <a:ext cx="10401090" cy="10401090"/>
              </a:xfrm>
              <a:prstGeom prst="blockArc">
                <a:avLst>
                  <a:gd name="adj1" fmla="val 17743939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64" name="Арка 63"/>
              <p:cNvSpPr>
                <a:spLocks noChangeAspect="1"/>
              </p:cNvSpPr>
              <p:nvPr/>
            </p:nvSpPr>
            <p:spPr>
              <a:xfrm rot="17100000">
                <a:off x="10474450" y="-1771547"/>
                <a:ext cx="10401090" cy="10401090"/>
              </a:xfrm>
              <a:prstGeom prst="blockArc">
                <a:avLst>
                  <a:gd name="adj1" fmla="val 16939424"/>
                  <a:gd name="adj2" fmla="val 19636292"/>
                  <a:gd name="adj3" fmla="val 2285"/>
                </a:avLst>
              </a:prstGeom>
              <a:noFill/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  <p:sp>
            <p:nvSpPr>
              <p:cNvPr id="65" name="Арка 64"/>
              <p:cNvSpPr>
                <a:spLocks noChangeAspect="1"/>
              </p:cNvSpPr>
              <p:nvPr/>
            </p:nvSpPr>
            <p:spPr>
              <a:xfrm rot="3600000">
                <a:off x="10474450" y="-1771547"/>
                <a:ext cx="10401090" cy="10401090"/>
              </a:xfrm>
              <a:prstGeom prst="blockArc">
                <a:avLst>
                  <a:gd name="adj1" fmla="val 17743939"/>
                  <a:gd name="adj2" fmla="val 20067099"/>
                  <a:gd name="adj3" fmla="val 3112"/>
                </a:avLst>
              </a:prstGeom>
              <a:solidFill>
                <a:srgbClr val="186FDA"/>
              </a:solidFill>
              <a:ln>
                <a:noFill/>
              </a:ln>
              <a:effectLst>
                <a:outerShdw blurRad="152400" dist="1016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TT Norms Light" panose="02000503020000020003" pitchFamily="2" charset="-52"/>
                </a:endParaRPr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1384074" y="2244248"/>
            <a:ext cx="9134928" cy="242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 sz="2800" dirty="0">
                <a:solidFill>
                  <a:schemeClr val="bg1"/>
                </a:solidFill>
                <a:latin typeface="TT Norms Bold" panose="02000803040000020004" pitchFamily="2" charset="-52"/>
              </a:rPr>
              <a:t>Обеспечение проведения выборов</a:t>
            </a:r>
            <a:br>
              <a:rPr lang="ru-RU" sz="2800" dirty="0">
                <a:solidFill>
                  <a:schemeClr val="bg1"/>
                </a:solidFill>
                <a:latin typeface="TT Norms Bold" panose="02000803040000020004" pitchFamily="2" charset="-52"/>
              </a:rPr>
            </a:br>
            <a:r>
              <a:rPr lang="ru-RU" sz="2800" dirty="0">
                <a:solidFill>
                  <a:schemeClr val="bg1"/>
                </a:solidFill>
                <a:latin typeface="TT Norms Bold" panose="02000803040000020004" pitchFamily="2" charset="-52"/>
              </a:rPr>
              <a:t>в соответствии с требованиями законодательства –</a:t>
            </a:r>
          </a:p>
          <a:p>
            <a:pPr marR="0" lvl="0" algn="ctr" fontAlgn="auto">
              <a:spcBef>
                <a:spcPts val="600"/>
              </a:spcBef>
              <a:spcAft>
                <a:spcPts val="0"/>
              </a:spcAft>
              <a:buClrTx/>
              <a:buSzTx/>
              <a:defRPr/>
            </a:pPr>
            <a:r>
              <a:rPr lang="ru-RU" sz="2400" dirty="0">
                <a:solidFill>
                  <a:schemeClr val="bg1"/>
                </a:solidFill>
                <a:latin typeface="TT Norms Light" panose="02000503020000020003" pitchFamily="2" charset="-52"/>
              </a:rPr>
              <a:t>целый комплекс действий наблюдательского сообщества, направленных на обеспечение избирательных прав граждан, информирование их о ходе выборов и разоблачение недостоверной информации</a:t>
            </a:r>
          </a:p>
        </p:txBody>
      </p:sp>
      <p:grpSp>
        <p:nvGrpSpPr>
          <p:cNvPr id="70" name="Группа 69"/>
          <p:cNvGrpSpPr/>
          <p:nvPr/>
        </p:nvGrpSpPr>
        <p:grpSpPr>
          <a:xfrm>
            <a:off x="0" y="6350000"/>
            <a:ext cx="12192000" cy="508000"/>
            <a:chOff x="0" y="6350000"/>
            <a:chExt cx="12192000" cy="508000"/>
          </a:xfrm>
        </p:grpSpPr>
        <p:sp>
          <p:nvSpPr>
            <p:cNvPr id="68" name="Прямоугольник 67"/>
            <p:cNvSpPr/>
            <p:nvPr/>
          </p:nvSpPr>
          <p:spPr>
            <a:xfrm>
              <a:off x="0" y="6350000"/>
              <a:ext cx="12192000" cy="5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5572" y="6462771"/>
              <a:ext cx="755690" cy="309888"/>
            </a:xfrm>
            <a:prstGeom prst="rect">
              <a:avLst/>
            </a:prstGeom>
          </p:spPr>
        </p:pic>
        <p:grpSp>
          <p:nvGrpSpPr>
            <p:cNvPr id="21" name="Группа 20"/>
            <p:cNvGrpSpPr/>
            <p:nvPr/>
          </p:nvGrpSpPr>
          <p:grpSpPr>
            <a:xfrm>
              <a:off x="1702174" y="6509293"/>
              <a:ext cx="10489826" cy="230188"/>
              <a:chOff x="1638674" y="6509293"/>
              <a:chExt cx="10489826" cy="230188"/>
            </a:xfrm>
          </p:grpSpPr>
          <p:sp>
            <p:nvSpPr>
              <p:cNvPr id="22" name="Текст 5"/>
              <p:cNvSpPr txBox="1"/>
              <p:nvPr/>
            </p:nvSpPr>
            <p:spPr>
              <a:xfrm>
                <a:off x="2721016" y="6509293"/>
                <a:ext cx="3390900" cy="230188"/>
              </a:xfrm>
              <a:prstGeom prst="rect">
                <a:avLst/>
              </a:prstGeom>
            </p:spPr>
            <p:txBody>
              <a:bodyPr/>
              <a:lstStyle>
                <a:defPPr>
                  <a:defRPr lang="ru-RU"/>
                </a:defPPr>
                <a:lvl1pPr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000">
                    <a:solidFill>
                      <a:srgbClr val="186FDA"/>
                    </a:solidFill>
                    <a:latin typeface="TT Norms Regular" panose="02000503030000020003" pitchFamily="2" charset="-52"/>
                    <a:ea typeface="Roboto Black" panose="02000000000000000000" pitchFamily="2" charset="0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000">
                    <a:solidFill>
                      <a:srgbClr val="025CFA"/>
                    </a:solidFill>
                    <a:latin typeface="TT Norms Light" panose="02000503020000020003" pitchFamily="2" charset="-52"/>
                    <a:ea typeface="Roboto Black" panose="02000000000000000000" pitchFamily="2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000">
                    <a:solidFill>
                      <a:srgbClr val="025CFA"/>
                    </a:solidFill>
                    <a:latin typeface="TT Norms Light" panose="02000503020000020003" pitchFamily="2" charset="-52"/>
                    <a:ea typeface="Roboto Black" panose="02000000000000000000" pitchFamily="2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000">
                    <a:solidFill>
                      <a:srgbClr val="025CFA"/>
                    </a:solidFill>
                    <a:latin typeface="TT Norms Light" panose="02000503020000020003" pitchFamily="2" charset="-52"/>
                    <a:ea typeface="Roboto Black" panose="02000000000000000000" pitchFamily="2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000">
                    <a:solidFill>
                      <a:srgbClr val="025CFA"/>
                    </a:solidFill>
                    <a:latin typeface="TT Norms Light" panose="02000503020000020003" pitchFamily="2" charset="-52"/>
                    <a:ea typeface="Roboto Black" panose="02000000000000000000" pitchFamily="2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r>
                  <a:rPr lang="ru-RU" dirty="0"/>
                  <a:t>Меры реагирования на внештатные ситуации и инциденты</a:t>
                </a:r>
              </a:p>
            </p:txBody>
          </p:sp>
          <p:cxnSp>
            <p:nvCxnSpPr>
              <p:cNvPr id="23" name="Прямая соединительная линия 22"/>
              <p:cNvCxnSpPr>
                <a:stCxn id="24" idx="6"/>
              </p:cNvCxnSpPr>
              <p:nvPr/>
            </p:nvCxnSpPr>
            <p:spPr>
              <a:xfrm>
                <a:off x="1746674" y="6621598"/>
                <a:ext cx="974342" cy="0"/>
              </a:xfrm>
              <a:prstGeom prst="line">
                <a:avLst/>
              </a:prstGeom>
              <a:ln w="9525">
                <a:solidFill>
                  <a:srgbClr val="9AE1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Овал 23"/>
              <p:cNvSpPr/>
              <p:nvPr/>
            </p:nvSpPr>
            <p:spPr>
              <a:xfrm>
                <a:off x="1638674" y="6567598"/>
                <a:ext cx="108000" cy="108000"/>
              </a:xfrm>
              <a:prstGeom prst="ellipse">
                <a:avLst/>
              </a:prstGeom>
              <a:solidFill>
                <a:srgbClr val="B1B5BB"/>
              </a:solidFill>
              <a:ln w="9525">
                <a:solidFill>
                  <a:srgbClr val="B1B5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Овал 24"/>
              <p:cNvSpPr/>
              <p:nvPr/>
            </p:nvSpPr>
            <p:spPr>
              <a:xfrm>
                <a:off x="1809680" y="6567598"/>
                <a:ext cx="108000" cy="108000"/>
              </a:xfrm>
              <a:prstGeom prst="ellipse">
                <a:avLst/>
              </a:prstGeom>
              <a:solidFill>
                <a:srgbClr val="B1B5BB"/>
              </a:solidFill>
              <a:ln w="9525">
                <a:solidFill>
                  <a:srgbClr val="B1B5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Овал 25"/>
              <p:cNvSpPr/>
              <p:nvPr/>
            </p:nvSpPr>
            <p:spPr>
              <a:xfrm>
                <a:off x="1980686" y="6567598"/>
                <a:ext cx="108000" cy="108000"/>
              </a:xfrm>
              <a:prstGeom prst="ellipse">
                <a:avLst/>
              </a:prstGeom>
              <a:solidFill>
                <a:srgbClr val="B1B5BB"/>
              </a:solidFill>
              <a:ln w="9525">
                <a:solidFill>
                  <a:srgbClr val="B1B5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Овал 26"/>
              <p:cNvSpPr/>
              <p:nvPr/>
            </p:nvSpPr>
            <p:spPr>
              <a:xfrm>
                <a:off x="2151692" y="6567598"/>
                <a:ext cx="108000" cy="108000"/>
              </a:xfrm>
              <a:prstGeom prst="ellipse">
                <a:avLst/>
              </a:prstGeom>
              <a:solidFill>
                <a:srgbClr val="9AE18E"/>
              </a:solidFill>
              <a:ln w="9525">
                <a:solidFill>
                  <a:srgbClr val="9AE18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Овал 27"/>
              <p:cNvSpPr/>
              <p:nvPr/>
            </p:nvSpPr>
            <p:spPr>
              <a:xfrm>
                <a:off x="2322698" y="6567598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B1B5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9" name="Прямая соединительная линия 28"/>
              <p:cNvCxnSpPr>
                <a:stCxn id="22" idx="3"/>
              </p:cNvCxnSpPr>
              <p:nvPr/>
            </p:nvCxnSpPr>
            <p:spPr>
              <a:xfrm>
                <a:off x="6111916" y="6624387"/>
                <a:ext cx="6016584" cy="0"/>
              </a:xfrm>
              <a:prstGeom prst="line">
                <a:avLst/>
              </a:prstGeom>
              <a:ln w="9525">
                <a:solidFill>
                  <a:srgbClr val="99E0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Овал 29"/>
              <p:cNvSpPr/>
              <p:nvPr/>
            </p:nvSpPr>
            <p:spPr>
              <a:xfrm>
                <a:off x="2491681" y="6567598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B1B5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22" name="Группа 121"/>
          <p:cNvGrpSpPr/>
          <p:nvPr/>
        </p:nvGrpSpPr>
        <p:grpSpPr>
          <a:xfrm>
            <a:off x="5470987" y="787711"/>
            <a:ext cx="1134438" cy="1134434"/>
            <a:chOff x="5470987" y="960596"/>
            <a:chExt cx="1134438" cy="1134434"/>
          </a:xfrm>
        </p:grpSpPr>
        <p:grpSp>
          <p:nvGrpSpPr>
            <p:cNvPr id="98" name="Группа 97"/>
            <p:cNvGrpSpPr/>
            <p:nvPr/>
          </p:nvGrpSpPr>
          <p:grpSpPr>
            <a:xfrm>
              <a:off x="5470987" y="960596"/>
              <a:ext cx="1134438" cy="1134434"/>
              <a:chOff x="1193376" y="2334802"/>
              <a:chExt cx="554988" cy="554988"/>
            </a:xfrm>
          </p:grpSpPr>
          <p:sp>
            <p:nvSpPr>
              <p:cNvPr id="99" name="Полилиния: фигура 98"/>
              <p:cNvSpPr/>
              <p:nvPr/>
            </p:nvSpPr>
            <p:spPr>
              <a:xfrm>
                <a:off x="1206509" y="2583980"/>
                <a:ext cx="528688" cy="292656"/>
              </a:xfrm>
              <a:custGeom>
                <a:avLst/>
                <a:gdLst>
                  <a:gd name="connsiteX0" fmla="*/ 0 w 437556"/>
                  <a:gd name="connsiteY0" fmla="*/ 23439 h 242221"/>
                  <a:gd name="connsiteX1" fmla="*/ 1264 w 437556"/>
                  <a:gd name="connsiteY1" fmla="*/ 0 h 242221"/>
                  <a:gd name="connsiteX2" fmla="*/ 218778 w 437556"/>
                  <a:gd name="connsiteY2" fmla="*/ 195339 h 242221"/>
                  <a:gd name="connsiteX3" fmla="*/ 436293 w 437556"/>
                  <a:gd name="connsiteY3" fmla="*/ 0 h 242221"/>
                  <a:gd name="connsiteX4" fmla="*/ 437557 w 437556"/>
                  <a:gd name="connsiteY4" fmla="*/ 23439 h 242221"/>
                  <a:gd name="connsiteX5" fmla="*/ 218774 w 437556"/>
                  <a:gd name="connsiteY5" fmla="*/ 242222 h 242221"/>
                  <a:gd name="connsiteX6" fmla="*/ 95831 w 437556"/>
                  <a:gd name="connsiteY6" fmla="*/ 204416 h 242221"/>
                  <a:gd name="connsiteX7" fmla="*/ 95835 w 437556"/>
                  <a:gd name="connsiteY7" fmla="*/ 204425 h 242221"/>
                  <a:gd name="connsiteX8" fmla="*/ 4680 w 437556"/>
                  <a:gd name="connsiteY8" fmla="*/ 236949 h 242221"/>
                  <a:gd name="connsiteX9" fmla="*/ 69001 w 437556"/>
                  <a:gd name="connsiteY9" fmla="*/ 182842 h 242221"/>
                  <a:gd name="connsiteX10" fmla="*/ 0 w 437556"/>
                  <a:gd name="connsiteY10" fmla="*/ 23439 h 242221"/>
                  <a:gd name="connsiteX0-1" fmla="*/ 23 w 437580"/>
                  <a:gd name="connsiteY0-2" fmla="*/ 23439 h 242222"/>
                  <a:gd name="connsiteX1-3" fmla="*/ 1287 w 437580"/>
                  <a:gd name="connsiteY1-4" fmla="*/ 0 h 242222"/>
                  <a:gd name="connsiteX2-5" fmla="*/ 218801 w 437580"/>
                  <a:gd name="connsiteY2-6" fmla="*/ 195339 h 242222"/>
                  <a:gd name="connsiteX3-7" fmla="*/ 436316 w 437580"/>
                  <a:gd name="connsiteY3-8" fmla="*/ 0 h 242222"/>
                  <a:gd name="connsiteX4-9" fmla="*/ 437580 w 437580"/>
                  <a:gd name="connsiteY4-10" fmla="*/ 23439 h 242222"/>
                  <a:gd name="connsiteX5-11" fmla="*/ 218797 w 437580"/>
                  <a:gd name="connsiteY5-12" fmla="*/ 242222 h 242222"/>
                  <a:gd name="connsiteX6-13" fmla="*/ 95854 w 437580"/>
                  <a:gd name="connsiteY6-14" fmla="*/ 204416 h 242222"/>
                  <a:gd name="connsiteX7-15" fmla="*/ 95858 w 437580"/>
                  <a:gd name="connsiteY7-16" fmla="*/ 204425 h 242222"/>
                  <a:gd name="connsiteX8-17" fmla="*/ 4703 w 437580"/>
                  <a:gd name="connsiteY8-18" fmla="*/ 236949 h 242222"/>
                  <a:gd name="connsiteX9-19" fmla="*/ 40113 w 437580"/>
                  <a:gd name="connsiteY9-20" fmla="*/ 147048 h 242222"/>
                  <a:gd name="connsiteX10-21" fmla="*/ 23 w 437580"/>
                  <a:gd name="connsiteY10-22" fmla="*/ 23439 h 24222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437580" h="242222">
                    <a:moveTo>
                      <a:pt x="23" y="23439"/>
                    </a:moveTo>
                    <a:cubicBezTo>
                      <a:pt x="23" y="15517"/>
                      <a:pt x="467" y="7700"/>
                      <a:pt x="1287" y="0"/>
                    </a:cubicBezTo>
                    <a:cubicBezTo>
                      <a:pt x="12987" y="109801"/>
                      <a:pt x="105893" y="195339"/>
                      <a:pt x="218801" y="195339"/>
                    </a:cubicBezTo>
                    <a:cubicBezTo>
                      <a:pt x="331709" y="195339"/>
                      <a:pt x="424616" y="109801"/>
                      <a:pt x="436316" y="0"/>
                    </a:cubicBezTo>
                    <a:cubicBezTo>
                      <a:pt x="437140" y="7704"/>
                      <a:pt x="437580" y="15517"/>
                      <a:pt x="437580" y="23439"/>
                    </a:cubicBezTo>
                    <a:cubicBezTo>
                      <a:pt x="437580" y="144269"/>
                      <a:pt x="339627" y="242222"/>
                      <a:pt x="218797" y="242222"/>
                    </a:cubicBezTo>
                    <a:cubicBezTo>
                      <a:pt x="173213" y="242222"/>
                      <a:pt x="130897" y="228269"/>
                      <a:pt x="95854" y="204416"/>
                    </a:cubicBezTo>
                    <a:cubicBezTo>
                      <a:pt x="95855" y="204419"/>
                      <a:pt x="95857" y="204422"/>
                      <a:pt x="95858" y="204425"/>
                    </a:cubicBezTo>
                    <a:lnTo>
                      <a:pt x="4703" y="236949"/>
                    </a:lnTo>
                    <a:cubicBezTo>
                      <a:pt x="26143" y="218913"/>
                      <a:pt x="18673" y="165084"/>
                      <a:pt x="40113" y="147048"/>
                    </a:cubicBezTo>
                    <a:cubicBezTo>
                      <a:pt x="-2333" y="107142"/>
                      <a:pt x="23" y="86305"/>
                      <a:pt x="23" y="23439"/>
                    </a:cubicBezTo>
                    <a:close/>
                  </a:path>
                </a:pathLst>
              </a:custGeom>
              <a:solidFill>
                <a:srgbClr val="EBE7F2">
                  <a:alpha val="18000"/>
                </a:srgbClr>
              </a:solidFill>
              <a:ln w="4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0" name="Полилиния: фигура 99"/>
              <p:cNvSpPr/>
              <p:nvPr/>
            </p:nvSpPr>
            <p:spPr>
              <a:xfrm>
                <a:off x="1193376" y="2334802"/>
                <a:ext cx="554988" cy="554988"/>
              </a:xfrm>
              <a:custGeom>
                <a:avLst/>
                <a:gdLst>
                  <a:gd name="connsiteX0" fmla="*/ 229677 w 459348"/>
                  <a:gd name="connsiteY0" fmla="*/ 0 h 459348"/>
                  <a:gd name="connsiteX1" fmla="*/ 0 w 459348"/>
                  <a:gd name="connsiteY1" fmla="*/ 229677 h 459348"/>
                  <a:gd name="connsiteX2" fmla="*/ 36085 w 459348"/>
                  <a:gd name="connsiteY2" fmla="*/ 353304 h 459348"/>
                  <a:gd name="connsiteX3" fmla="*/ 5321 w 459348"/>
                  <a:gd name="connsiteY3" fmla="*/ 439522 h 459348"/>
                  <a:gd name="connsiteX4" fmla="*/ 7878 w 459348"/>
                  <a:gd name="connsiteY4" fmla="*/ 450882 h 459348"/>
                  <a:gd name="connsiteX5" fmla="*/ 19238 w 459348"/>
                  <a:gd name="connsiteY5" fmla="*/ 453440 h 459348"/>
                  <a:gd name="connsiteX6" fmla="*/ 105260 w 459348"/>
                  <a:gd name="connsiteY6" fmla="*/ 422750 h 459348"/>
                  <a:gd name="connsiteX7" fmla="*/ 229672 w 459348"/>
                  <a:gd name="connsiteY7" fmla="*/ 459349 h 459348"/>
                  <a:gd name="connsiteX8" fmla="*/ 459349 w 459348"/>
                  <a:gd name="connsiteY8" fmla="*/ 229672 h 459348"/>
                  <a:gd name="connsiteX9" fmla="*/ 229677 w 459348"/>
                  <a:gd name="connsiteY9" fmla="*/ 0 h 459348"/>
                  <a:gd name="connsiteX10" fmla="*/ 229677 w 459348"/>
                  <a:gd name="connsiteY10" fmla="*/ 437565 h 459348"/>
                  <a:gd name="connsiteX11" fmla="*/ 112869 w 459348"/>
                  <a:gd name="connsiteY11" fmla="*/ 401655 h 459348"/>
                  <a:gd name="connsiteX12" fmla="*/ 106742 w 459348"/>
                  <a:gd name="connsiteY12" fmla="*/ 399768 h 459348"/>
                  <a:gd name="connsiteX13" fmla="*/ 103082 w 459348"/>
                  <a:gd name="connsiteY13" fmla="*/ 400404 h 459348"/>
                  <a:gd name="connsiteX14" fmla="*/ 33566 w 459348"/>
                  <a:gd name="connsiteY14" fmla="*/ 425208 h 459348"/>
                  <a:gd name="connsiteX15" fmla="*/ 58426 w 459348"/>
                  <a:gd name="connsiteY15" fmla="*/ 355522 h 459348"/>
                  <a:gd name="connsiteX16" fmla="*/ 57197 w 459348"/>
                  <a:gd name="connsiteY16" fmla="*/ 345770 h 459348"/>
                  <a:gd name="connsiteX17" fmla="*/ 21788 w 459348"/>
                  <a:gd name="connsiteY17" fmla="*/ 229681 h 459348"/>
                  <a:gd name="connsiteX18" fmla="*/ 229677 w 459348"/>
                  <a:gd name="connsiteY18" fmla="*/ 21792 h 459348"/>
                  <a:gd name="connsiteX19" fmla="*/ 437565 w 459348"/>
                  <a:gd name="connsiteY19" fmla="*/ 229681 h 459348"/>
                  <a:gd name="connsiteX20" fmla="*/ 229677 w 459348"/>
                  <a:gd name="connsiteY20" fmla="*/ 437565 h 459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59348" h="459348">
                    <a:moveTo>
                      <a:pt x="229677" y="0"/>
                    </a:moveTo>
                    <a:cubicBezTo>
                      <a:pt x="103034" y="0"/>
                      <a:pt x="0" y="103034"/>
                      <a:pt x="0" y="229677"/>
                    </a:cubicBezTo>
                    <a:cubicBezTo>
                      <a:pt x="0" y="273770"/>
                      <a:pt x="12458" y="316391"/>
                      <a:pt x="36085" y="353304"/>
                    </a:cubicBezTo>
                    <a:lnTo>
                      <a:pt x="5321" y="439522"/>
                    </a:lnTo>
                    <a:cubicBezTo>
                      <a:pt x="3909" y="443487"/>
                      <a:pt x="4898" y="447910"/>
                      <a:pt x="7878" y="450882"/>
                    </a:cubicBezTo>
                    <a:cubicBezTo>
                      <a:pt x="10855" y="453863"/>
                      <a:pt x="15277" y="454852"/>
                      <a:pt x="19238" y="453440"/>
                    </a:cubicBezTo>
                    <a:lnTo>
                      <a:pt x="105260" y="422750"/>
                    </a:lnTo>
                    <a:cubicBezTo>
                      <a:pt x="142365" y="446716"/>
                      <a:pt x="185252" y="459349"/>
                      <a:pt x="229672" y="459349"/>
                    </a:cubicBezTo>
                    <a:cubicBezTo>
                      <a:pt x="356315" y="459349"/>
                      <a:pt x="459349" y="356315"/>
                      <a:pt x="459349" y="229672"/>
                    </a:cubicBezTo>
                    <a:cubicBezTo>
                      <a:pt x="459353" y="103034"/>
                      <a:pt x="356324" y="0"/>
                      <a:pt x="229677" y="0"/>
                    </a:cubicBezTo>
                    <a:close/>
                    <a:moveTo>
                      <a:pt x="229677" y="437565"/>
                    </a:moveTo>
                    <a:cubicBezTo>
                      <a:pt x="187783" y="437565"/>
                      <a:pt x="147389" y="425147"/>
                      <a:pt x="112869" y="401655"/>
                    </a:cubicBezTo>
                    <a:cubicBezTo>
                      <a:pt x="111039" y="400409"/>
                      <a:pt x="108899" y="399768"/>
                      <a:pt x="106742" y="399768"/>
                    </a:cubicBezTo>
                    <a:cubicBezTo>
                      <a:pt x="105509" y="399768"/>
                      <a:pt x="104271" y="399977"/>
                      <a:pt x="103082" y="400404"/>
                    </a:cubicBezTo>
                    <a:lnTo>
                      <a:pt x="33566" y="425208"/>
                    </a:lnTo>
                    <a:lnTo>
                      <a:pt x="58426" y="355522"/>
                    </a:lnTo>
                    <a:cubicBezTo>
                      <a:pt x="59594" y="352263"/>
                      <a:pt x="59132" y="348641"/>
                      <a:pt x="57197" y="345770"/>
                    </a:cubicBezTo>
                    <a:cubicBezTo>
                      <a:pt x="34032" y="311424"/>
                      <a:pt x="21788" y="271282"/>
                      <a:pt x="21788" y="229681"/>
                    </a:cubicBezTo>
                    <a:cubicBezTo>
                      <a:pt x="21788" y="115052"/>
                      <a:pt x="115043" y="21792"/>
                      <a:pt x="229677" y="21792"/>
                    </a:cubicBezTo>
                    <a:cubicBezTo>
                      <a:pt x="344310" y="21792"/>
                      <a:pt x="437565" y="115052"/>
                      <a:pt x="437565" y="229681"/>
                    </a:cubicBezTo>
                    <a:cubicBezTo>
                      <a:pt x="437565" y="344310"/>
                      <a:pt x="344310" y="437565"/>
                      <a:pt x="229677" y="437565"/>
                    </a:cubicBezTo>
                    <a:close/>
                  </a:path>
                </a:pathLst>
              </a:custGeom>
              <a:solidFill>
                <a:schemeClr val="bg1"/>
              </a:solidFill>
              <a:ln w="4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1" name="Полилиния: фигура 120"/>
            <p:cNvSpPr/>
            <p:nvPr/>
          </p:nvSpPr>
          <p:spPr>
            <a:xfrm>
              <a:off x="5756303" y="1142461"/>
              <a:ext cx="563806" cy="612000"/>
            </a:xfrm>
            <a:custGeom>
              <a:avLst/>
              <a:gdLst>
                <a:gd name="connsiteX0" fmla="*/ 969553 w 1045780"/>
                <a:gd name="connsiteY0" fmla="*/ 538366 h 1086610"/>
                <a:gd name="connsiteX1" fmla="*/ 986017 w 1045780"/>
                <a:gd name="connsiteY1" fmla="*/ 521902 h 1086610"/>
                <a:gd name="connsiteX2" fmla="*/ 986017 w 1045780"/>
                <a:gd name="connsiteY2" fmla="*/ 463456 h 1086610"/>
                <a:gd name="connsiteX3" fmla="*/ 1045781 w 1045780"/>
                <a:gd name="connsiteY3" fmla="*/ 463456 h 1086610"/>
                <a:gd name="connsiteX4" fmla="*/ 1045781 w 1045780"/>
                <a:gd name="connsiteY4" fmla="*/ 362204 h 1086610"/>
                <a:gd name="connsiteX5" fmla="*/ 539354 w 1045780"/>
                <a:gd name="connsiteY5" fmla="*/ 187193 h 1086610"/>
                <a:gd name="connsiteX6" fmla="*/ 539354 w 1045780"/>
                <a:gd name="connsiteY6" fmla="*/ 140930 h 1086610"/>
                <a:gd name="connsiteX7" fmla="*/ 657564 w 1045780"/>
                <a:gd name="connsiteY7" fmla="*/ 140930 h 1086610"/>
                <a:gd name="connsiteX8" fmla="*/ 674028 w 1045780"/>
                <a:gd name="connsiteY8" fmla="*/ 124466 h 1086610"/>
                <a:gd name="connsiteX9" fmla="*/ 674028 w 1045780"/>
                <a:gd name="connsiteY9" fmla="*/ 16464 h 1086610"/>
                <a:gd name="connsiteX10" fmla="*/ 657564 w 1045780"/>
                <a:gd name="connsiteY10" fmla="*/ 0 h 1086610"/>
                <a:gd name="connsiteX11" fmla="*/ 522890 w 1045780"/>
                <a:gd name="connsiteY11" fmla="*/ 0 h 1086610"/>
                <a:gd name="connsiteX12" fmla="*/ 506427 w 1045780"/>
                <a:gd name="connsiteY12" fmla="*/ 16464 h 1086610"/>
                <a:gd name="connsiteX13" fmla="*/ 506427 w 1045780"/>
                <a:gd name="connsiteY13" fmla="*/ 187193 h 1086610"/>
                <a:gd name="connsiteX14" fmla="*/ 0 w 1045780"/>
                <a:gd name="connsiteY14" fmla="*/ 362204 h 1086610"/>
                <a:gd name="connsiteX15" fmla="*/ 0 w 1045780"/>
                <a:gd name="connsiteY15" fmla="*/ 463950 h 1086610"/>
                <a:gd name="connsiteX16" fmla="*/ 59764 w 1045780"/>
                <a:gd name="connsiteY16" fmla="*/ 463950 h 1086610"/>
                <a:gd name="connsiteX17" fmla="*/ 59764 w 1045780"/>
                <a:gd name="connsiteY17" fmla="*/ 521902 h 1086610"/>
                <a:gd name="connsiteX18" fmla="*/ 76227 w 1045780"/>
                <a:gd name="connsiteY18" fmla="*/ 538366 h 1086610"/>
                <a:gd name="connsiteX19" fmla="*/ 86106 w 1045780"/>
                <a:gd name="connsiteY19" fmla="*/ 538366 h 1086610"/>
                <a:gd name="connsiteX20" fmla="*/ 86106 w 1045780"/>
                <a:gd name="connsiteY20" fmla="*/ 898265 h 1086610"/>
                <a:gd name="connsiteX21" fmla="*/ 76227 w 1045780"/>
                <a:gd name="connsiteY21" fmla="*/ 898265 h 1086610"/>
                <a:gd name="connsiteX22" fmla="*/ 59764 w 1045780"/>
                <a:gd name="connsiteY22" fmla="*/ 914729 h 1086610"/>
                <a:gd name="connsiteX23" fmla="*/ 59764 w 1045780"/>
                <a:gd name="connsiteY23" fmla="*/ 973504 h 1086610"/>
                <a:gd name="connsiteX24" fmla="*/ 2634 w 1045780"/>
                <a:gd name="connsiteY24" fmla="*/ 1033597 h 1086610"/>
                <a:gd name="connsiteX25" fmla="*/ 2634 w 1045780"/>
                <a:gd name="connsiteY25" fmla="*/ 1070147 h 1086610"/>
                <a:gd name="connsiteX26" fmla="*/ 19098 w 1045780"/>
                <a:gd name="connsiteY26" fmla="*/ 1086611 h 1086610"/>
                <a:gd name="connsiteX27" fmla="*/ 1026683 w 1045780"/>
                <a:gd name="connsiteY27" fmla="*/ 1086611 h 1086610"/>
                <a:gd name="connsiteX28" fmla="*/ 1043146 w 1045780"/>
                <a:gd name="connsiteY28" fmla="*/ 1070147 h 1086610"/>
                <a:gd name="connsiteX29" fmla="*/ 1043146 w 1045780"/>
                <a:gd name="connsiteY29" fmla="*/ 1033597 h 1086610"/>
                <a:gd name="connsiteX30" fmla="*/ 986017 w 1045780"/>
                <a:gd name="connsiteY30" fmla="*/ 973504 h 1086610"/>
                <a:gd name="connsiteX31" fmla="*/ 986017 w 1045780"/>
                <a:gd name="connsiteY31" fmla="*/ 914729 h 1086610"/>
                <a:gd name="connsiteX32" fmla="*/ 969553 w 1045780"/>
                <a:gd name="connsiteY32" fmla="*/ 898265 h 1086610"/>
                <a:gd name="connsiteX33" fmla="*/ 959675 w 1045780"/>
                <a:gd name="connsiteY33" fmla="*/ 898265 h 1086610"/>
                <a:gd name="connsiteX34" fmla="*/ 959675 w 1045780"/>
                <a:gd name="connsiteY34" fmla="*/ 538366 h 1086610"/>
                <a:gd name="connsiteX35" fmla="*/ 953089 w 1045780"/>
                <a:gd name="connsiteY35" fmla="*/ 505439 h 1086610"/>
                <a:gd name="connsiteX36" fmla="*/ 816440 w 1045780"/>
                <a:gd name="connsiteY36" fmla="*/ 505439 h 1086610"/>
                <a:gd name="connsiteX37" fmla="*/ 816440 w 1045780"/>
                <a:gd name="connsiteY37" fmla="*/ 463456 h 1086610"/>
                <a:gd name="connsiteX38" fmla="*/ 953089 w 1045780"/>
                <a:gd name="connsiteY38" fmla="*/ 463456 h 1086610"/>
                <a:gd name="connsiteX39" fmla="*/ 953089 w 1045780"/>
                <a:gd name="connsiteY39" fmla="*/ 931192 h 1086610"/>
                <a:gd name="connsiteX40" fmla="*/ 953089 w 1045780"/>
                <a:gd name="connsiteY40" fmla="*/ 973175 h 1086610"/>
                <a:gd name="connsiteX41" fmla="*/ 816440 w 1045780"/>
                <a:gd name="connsiteY41" fmla="*/ 973175 h 1086610"/>
                <a:gd name="connsiteX42" fmla="*/ 816440 w 1045780"/>
                <a:gd name="connsiteY42" fmla="*/ 931192 h 1086610"/>
                <a:gd name="connsiteX43" fmla="*/ 953089 w 1045780"/>
                <a:gd name="connsiteY43" fmla="*/ 931192 h 1086610"/>
                <a:gd name="connsiteX44" fmla="*/ 799976 w 1045780"/>
                <a:gd name="connsiteY44" fmla="*/ 898265 h 1086610"/>
                <a:gd name="connsiteX45" fmla="*/ 783512 w 1045780"/>
                <a:gd name="connsiteY45" fmla="*/ 914729 h 1086610"/>
                <a:gd name="connsiteX46" fmla="*/ 783512 w 1045780"/>
                <a:gd name="connsiteY46" fmla="*/ 973175 h 1086610"/>
                <a:gd name="connsiteX47" fmla="*/ 744822 w 1045780"/>
                <a:gd name="connsiteY47" fmla="*/ 973175 h 1086610"/>
                <a:gd name="connsiteX48" fmla="*/ 744822 w 1045780"/>
                <a:gd name="connsiteY48" fmla="*/ 914729 h 1086610"/>
                <a:gd name="connsiteX49" fmla="*/ 728359 w 1045780"/>
                <a:gd name="connsiteY49" fmla="*/ 898265 h 1086610"/>
                <a:gd name="connsiteX50" fmla="*/ 718480 w 1045780"/>
                <a:gd name="connsiteY50" fmla="*/ 898265 h 1086610"/>
                <a:gd name="connsiteX51" fmla="*/ 718480 w 1045780"/>
                <a:gd name="connsiteY51" fmla="*/ 538366 h 1086610"/>
                <a:gd name="connsiteX52" fmla="*/ 728359 w 1045780"/>
                <a:gd name="connsiteY52" fmla="*/ 538366 h 1086610"/>
                <a:gd name="connsiteX53" fmla="*/ 744822 w 1045780"/>
                <a:gd name="connsiteY53" fmla="*/ 521902 h 1086610"/>
                <a:gd name="connsiteX54" fmla="*/ 744822 w 1045780"/>
                <a:gd name="connsiteY54" fmla="*/ 463456 h 1086610"/>
                <a:gd name="connsiteX55" fmla="*/ 783512 w 1045780"/>
                <a:gd name="connsiteY55" fmla="*/ 463456 h 1086610"/>
                <a:gd name="connsiteX56" fmla="*/ 783512 w 1045780"/>
                <a:gd name="connsiteY56" fmla="*/ 521902 h 1086610"/>
                <a:gd name="connsiteX57" fmla="*/ 799976 w 1045780"/>
                <a:gd name="connsiteY57" fmla="*/ 538366 h 1086610"/>
                <a:gd name="connsiteX58" fmla="*/ 809854 w 1045780"/>
                <a:gd name="connsiteY58" fmla="*/ 538366 h 1086610"/>
                <a:gd name="connsiteX59" fmla="*/ 809854 w 1045780"/>
                <a:gd name="connsiteY59" fmla="*/ 898265 h 1086610"/>
                <a:gd name="connsiteX60" fmla="*/ 503628 w 1045780"/>
                <a:gd name="connsiteY60" fmla="*/ 973175 h 1086610"/>
                <a:gd name="connsiteX61" fmla="*/ 503628 w 1045780"/>
                <a:gd name="connsiteY61" fmla="*/ 914729 h 1086610"/>
                <a:gd name="connsiteX62" fmla="*/ 487164 w 1045780"/>
                <a:gd name="connsiteY62" fmla="*/ 898265 h 1086610"/>
                <a:gd name="connsiteX63" fmla="*/ 477121 w 1045780"/>
                <a:gd name="connsiteY63" fmla="*/ 898265 h 1086610"/>
                <a:gd name="connsiteX64" fmla="*/ 477121 w 1045780"/>
                <a:gd name="connsiteY64" fmla="*/ 538366 h 1086610"/>
                <a:gd name="connsiteX65" fmla="*/ 487164 w 1045780"/>
                <a:gd name="connsiteY65" fmla="*/ 538366 h 1086610"/>
                <a:gd name="connsiteX66" fmla="*/ 503628 w 1045780"/>
                <a:gd name="connsiteY66" fmla="*/ 521902 h 1086610"/>
                <a:gd name="connsiteX67" fmla="*/ 503628 w 1045780"/>
                <a:gd name="connsiteY67" fmla="*/ 463456 h 1086610"/>
                <a:gd name="connsiteX68" fmla="*/ 542153 w 1045780"/>
                <a:gd name="connsiteY68" fmla="*/ 463456 h 1086610"/>
                <a:gd name="connsiteX69" fmla="*/ 542153 w 1045780"/>
                <a:gd name="connsiteY69" fmla="*/ 521902 h 1086610"/>
                <a:gd name="connsiteX70" fmla="*/ 558617 w 1045780"/>
                <a:gd name="connsiteY70" fmla="*/ 538366 h 1086610"/>
                <a:gd name="connsiteX71" fmla="*/ 568660 w 1045780"/>
                <a:gd name="connsiteY71" fmla="*/ 538366 h 1086610"/>
                <a:gd name="connsiteX72" fmla="*/ 568660 w 1045780"/>
                <a:gd name="connsiteY72" fmla="*/ 898265 h 1086610"/>
                <a:gd name="connsiteX73" fmla="*/ 558617 w 1045780"/>
                <a:gd name="connsiteY73" fmla="*/ 898265 h 1086610"/>
                <a:gd name="connsiteX74" fmla="*/ 542153 w 1045780"/>
                <a:gd name="connsiteY74" fmla="*/ 914729 h 1086610"/>
                <a:gd name="connsiteX75" fmla="*/ 542153 w 1045780"/>
                <a:gd name="connsiteY75" fmla="*/ 973175 h 1086610"/>
                <a:gd name="connsiteX76" fmla="*/ 262268 w 1045780"/>
                <a:gd name="connsiteY76" fmla="*/ 973175 h 1086610"/>
                <a:gd name="connsiteX77" fmla="*/ 262268 w 1045780"/>
                <a:gd name="connsiteY77" fmla="*/ 914729 h 1086610"/>
                <a:gd name="connsiteX78" fmla="*/ 245805 w 1045780"/>
                <a:gd name="connsiteY78" fmla="*/ 898265 h 1086610"/>
                <a:gd name="connsiteX79" fmla="*/ 235926 w 1045780"/>
                <a:gd name="connsiteY79" fmla="*/ 898265 h 1086610"/>
                <a:gd name="connsiteX80" fmla="*/ 235926 w 1045780"/>
                <a:gd name="connsiteY80" fmla="*/ 538366 h 1086610"/>
                <a:gd name="connsiteX81" fmla="*/ 245805 w 1045780"/>
                <a:gd name="connsiteY81" fmla="*/ 538366 h 1086610"/>
                <a:gd name="connsiteX82" fmla="*/ 262268 w 1045780"/>
                <a:gd name="connsiteY82" fmla="*/ 521902 h 1086610"/>
                <a:gd name="connsiteX83" fmla="*/ 262268 w 1045780"/>
                <a:gd name="connsiteY83" fmla="*/ 463456 h 1086610"/>
                <a:gd name="connsiteX84" fmla="*/ 300958 w 1045780"/>
                <a:gd name="connsiteY84" fmla="*/ 463456 h 1086610"/>
                <a:gd name="connsiteX85" fmla="*/ 300958 w 1045780"/>
                <a:gd name="connsiteY85" fmla="*/ 521902 h 1086610"/>
                <a:gd name="connsiteX86" fmla="*/ 317422 w 1045780"/>
                <a:gd name="connsiteY86" fmla="*/ 538366 h 1086610"/>
                <a:gd name="connsiteX87" fmla="*/ 327465 w 1045780"/>
                <a:gd name="connsiteY87" fmla="*/ 538366 h 1086610"/>
                <a:gd name="connsiteX88" fmla="*/ 327465 w 1045780"/>
                <a:gd name="connsiteY88" fmla="*/ 898265 h 1086610"/>
                <a:gd name="connsiteX89" fmla="*/ 317422 w 1045780"/>
                <a:gd name="connsiteY89" fmla="*/ 898265 h 1086610"/>
                <a:gd name="connsiteX90" fmla="*/ 300958 w 1045780"/>
                <a:gd name="connsiteY90" fmla="*/ 914729 h 1086610"/>
                <a:gd name="connsiteX91" fmla="*/ 300958 w 1045780"/>
                <a:gd name="connsiteY91" fmla="*/ 973175 h 1086610"/>
                <a:gd name="connsiteX92" fmla="*/ 92691 w 1045780"/>
                <a:gd name="connsiteY92" fmla="*/ 931192 h 1086610"/>
                <a:gd name="connsiteX93" fmla="*/ 229341 w 1045780"/>
                <a:gd name="connsiteY93" fmla="*/ 931192 h 1086610"/>
                <a:gd name="connsiteX94" fmla="*/ 229341 w 1045780"/>
                <a:gd name="connsiteY94" fmla="*/ 973175 h 1086610"/>
                <a:gd name="connsiteX95" fmla="*/ 92691 w 1045780"/>
                <a:gd name="connsiteY95" fmla="*/ 973175 h 1086610"/>
                <a:gd name="connsiteX96" fmla="*/ 444193 w 1045780"/>
                <a:gd name="connsiteY96" fmla="*/ 898265 h 1086610"/>
                <a:gd name="connsiteX97" fmla="*/ 360393 w 1045780"/>
                <a:gd name="connsiteY97" fmla="*/ 898265 h 1086610"/>
                <a:gd name="connsiteX98" fmla="*/ 360393 w 1045780"/>
                <a:gd name="connsiteY98" fmla="*/ 538366 h 1086610"/>
                <a:gd name="connsiteX99" fmla="*/ 444193 w 1045780"/>
                <a:gd name="connsiteY99" fmla="*/ 538366 h 1086610"/>
                <a:gd name="connsiteX100" fmla="*/ 470700 w 1045780"/>
                <a:gd name="connsiteY100" fmla="*/ 505439 h 1086610"/>
                <a:gd name="connsiteX101" fmla="*/ 333886 w 1045780"/>
                <a:gd name="connsiteY101" fmla="*/ 505439 h 1086610"/>
                <a:gd name="connsiteX102" fmla="*/ 333886 w 1045780"/>
                <a:gd name="connsiteY102" fmla="*/ 463456 h 1086610"/>
                <a:gd name="connsiteX103" fmla="*/ 470700 w 1045780"/>
                <a:gd name="connsiteY103" fmla="*/ 463456 h 1086610"/>
                <a:gd name="connsiteX104" fmla="*/ 333886 w 1045780"/>
                <a:gd name="connsiteY104" fmla="*/ 931192 h 1086610"/>
                <a:gd name="connsiteX105" fmla="*/ 470700 w 1045780"/>
                <a:gd name="connsiteY105" fmla="*/ 931192 h 1086610"/>
                <a:gd name="connsiteX106" fmla="*/ 470700 w 1045780"/>
                <a:gd name="connsiteY106" fmla="*/ 973175 h 1086610"/>
                <a:gd name="connsiteX107" fmla="*/ 333886 w 1045780"/>
                <a:gd name="connsiteY107" fmla="*/ 973175 h 1086610"/>
                <a:gd name="connsiteX108" fmla="*/ 685553 w 1045780"/>
                <a:gd name="connsiteY108" fmla="*/ 898265 h 1086610"/>
                <a:gd name="connsiteX109" fmla="*/ 601587 w 1045780"/>
                <a:gd name="connsiteY109" fmla="*/ 898265 h 1086610"/>
                <a:gd name="connsiteX110" fmla="*/ 601587 w 1045780"/>
                <a:gd name="connsiteY110" fmla="*/ 538366 h 1086610"/>
                <a:gd name="connsiteX111" fmla="*/ 685553 w 1045780"/>
                <a:gd name="connsiteY111" fmla="*/ 538366 h 1086610"/>
                <a:gd name="connsiteX112" fmla="*/ 711895 w 1045780"/>
                <a:gd name="connsiteY112" fmla="*/ 505439 h 1086610"/>
                <a:gd name="connsiteX113" fmla="*/ 575081 w 1045780"/>
                <a:gd name="connsiteY113" fmla="*/ 505439 h 1086610"/>
                <a:gd name="connsiteX114" fmla="*/ 575081 w 1045780"/>
                <a:gd name="connsiteY114" fmla="*/ 463456 h 1086610"/>
                <a:gd name="connsiteX115" fmla="*/ 711895 w 1045780"/>
                <a:gd name="connsiteY115" fmla="*/ 463456 h 1086610"/>
                <a:gd name="connsiteX116" fmla="*/ 575081 w 1045780"/>
                <a:gd name="connsiteY116" fmla="*/ 931192 h 1086610"/>
                <a:gd name="connsiteX117" fmla="*/ 711895 w 1045780"/>
                <a:gd name="connsiteY117" fmla="*/ 931192 h 1086610"/>
                <a:gd name="connsiteX118" fmla="*/ 711895 w 1045780"/>
                <a:gd name="connsiteY118" fmla="*/ 973175 h 1086610"/>
                <a:gd name="connsiteX119" fmla="*/ 575081 w 1045780"/>
                <a:gd name="connsiteY119" fmla="*/ 973175 h 1086610"/>
                <a:gd name="connsiteX120" fmla="*/ 640936 w 1045780"/>
                <a:gd name="connsiteY120" fmla="*/ 108003 h 1086610"/>
                <a:gd name="connsiteX121" fmla="*/ 539354 w 1045780"/>
                <a:gd name="connsiteY121" fmla="*/ 108003 h 1086610"/>
                <a:gd name="connsiteX122" fmla="*/ 539354 w 1045780"/>
                <a:gd name="connsiteY122" fmla="*/ 32928 h 1086610"/>
                <a:gd name="connsiteX123" fmla="*/ 641100 w 1045780"/>
                <a:gd name="connsiteY123" fmla="*/ 32928 h 1086610"/>
                <a:gd name="connsiteX124" fmla="*/ 32928 w 1045780"/>
                <a:gd name="connsiteY124" fmla="*/ 385253 h 1086610"/>
                <a:gd name="connsiteX125" fmla="*/ 522890 w 1045780"/>
                <a:gd name="connsiteY125" fmla="*/ 216334 h 1086610"/>
                <a:gd name="connsiteX126" fmla="*/ 1012853 w 1045780"/>
                <a:gd name="connsiteY126" fmla="*/ 385253 h 1086610"/>
                <a:gd name="connsiteX127" fmla="*/ 1012853 w 1045780"/>
                <a:gd name="connsiteY127" fmla="*/ 430528 h 1086610"/>
                <a:gd name="connsiteX128" fmla="*/ 32928 w 1045780"/>
                <a:gd name="connsiteY128" fmla="*/ 430528 h 1086610"/>
                <a:gd name="connsiteX129" fmla="*/ 229341 w 1045780"/>
                <a:gd name="connsiteY129" fmla="*/ 463456 h 1086610"/>
                <a:gd name="connsiteX130" fmla="*/ 229341 w 1045780"/>
                <a:gd name="connsiteY130" fmla="*/ 505439 h 1086610"/>
                <a:gd name="connsiteX131" fmla="*/ 92691 w 1045780"/>
                <a:gd name="connsiteY131" fmla="*/ 505439 h 1086610"/>
                <a:gd name="connsiteX132" fmla="*/ 92691 w 1045780"/>
                <a:gd name="connsiteY132" fmla="*/ 463456 h 1086610"/>
                <a:gd name="connsiteX133" fmla="*/ 119033 w 1045780"/>
                <a:gd name="connsiteY133" fmla="*/ 538366 h 1086610"/>
                <a:gd name="connsiteX134" fmla="*/ 202999 w 1045780"/>
                <a:gd name="connsiteY134" fmla="*/ 538366 h 1086610"/>
                <a:gd name="connsiteX135" fmla="*/ 202999 w 1045780"/>
                <a:gd name="connsiteY135" fmla="*/ 898265 h 1086610"/>
                <a:gd name="connsiteX136" fmla="*/ 119033 w 1045780"/>
                <a:gd name="connsiteY136" fmla="*/ 898265 h 1086610"/>
                <a:gd name="connsiteX137" fmla="*/ 1010219 w 1045780"/>
                <a:gd name="connsiteY137" fmla="*/ 1033597 h 1086610"/>
                <a:gd name="connsiteX138" fmla="*/ 1010219 w 1045780"/>
                <a:gd name="connsiteY138" fmla="*/ 1053683 h 1086610"/>
                <a:gd name="connsiteX139" fmla="*/ 35562 w 1045780"/>
                <a:gd name="connsiteY139" fmla="*/ 1053683 h 1086610"/>
                <a:gd name="connsiteX140" fmla="*/ 35562 w 1045780"/>
                <a:gd name="connsiteY140" fmla="*/ 1033597 h 1086610"/>
                <a:gd name="connsiteX141" fmla="*/ 63056 w 1045780"/>
                <a:gd name="connsiteY141" fmla="*/ 1006103 h 1086610"/>
                <a:gd name="connsiteX142" fmla="*/ 982724 w 1045780"/>
                <a:gd name="connsiteY142" fmla="*/ 1006103 h 1086610"/>
                <a:gd name="connsiteX143" fmla="*/ 1010219 w 1045780"/>
                <a:gd name="connsiteY143" fmla="*/ 1033597 h 1086610"/>
                <a:gd name="connsiteX144" fmla="*/ 926747 w 1045780"/>
                <a:gd name="connsiteY144" fmla="*/ 898265 h 1086610"/>
                <a:gd name="connsiteX145" fmla="*/ 842782 w 1045780"/>
                <a:gd name="connsiteY145" fmla="*/ 898265 h 1086610"/>
                <a:gd name="connsiteX146" fmla="*/ 842782 w 1045780"/>
                <a:gd name="connsiteY146" fmla="*/ 538366 h 1086610"/>
                <a:gd name="connsiteX147" fmla="*/ 926747 w 1045780"/>
                <a:gd name="connsiteY147" fmla="*/ 538366 h 1086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045780" h="1086610">
                  <a:moveTo>
                    <a:pt x="969553" y="538366"/>
                  </a:moveTo>
                  <a:cubicBezTo>
                    <a:pt x="978646" y="538366"/>
                    <a:pt x="986017" y="530995"/>
                    <a:pt x="986017" y="521902"/>
                  </a:cubicBezTo>
                  <a:lnTo>
                    <a:pt x="986017" y="463456"/>
                  </a:lnTo>
                  <a:lnTo>
                    <a:pt x="1045781" y="463456"/>
                  </a:lnTo>
                  <a:lnTo>
                    <a:pt x="1045781" y="362204"/>
                  </a:lnTo>
                  <a:lnTo>
                    <a:pt x="539354" y="187193"/>
                  </a:lnTo>
                  <a:lnTo>
                    <a:pt x="539354" y="140930"/>
                  </a:lnTo>
                  <a:lnTo>
                    <a:pt x="657564" y="140930"/>
                  </a:lnTo>
                  <a:cubicBezTo>
                    <a:pt x="666657" y="140930"/>
                    <a:pt x="674028" y="133559"/>
                    <a:pt x="674028" y="124466"/>
                  </a:cubicBezTo>
                  <a:lnTo>
                    <a:pt x="674028" y="16464"/>
                  </a:lnTo>
                  <a:cubicBezTo>
                    <a:pt x="674028" y="7371"/>
                    <a:pt x="666657" y="0"/>
                    <a:pt x="657564" y="0"/>
                  </a:cubicBezTo>
                  <a:lnTo>
                    <a:pt x="522890" y="0"/>
                  </a:lnTo>
                  <a:cubicBezTo>
                    <a:pt x="513798" y="0"/>
                    <a:pt x="506427" y="7371"/>
                    <a:pt x="506427" y="16464"/>
                  </a:cubicBezTo>
                  <a:lnTo>
                    <a:pt x="506427" y="187193"/>
                  </a:lnTo>
                  <a:lnTo>
                    <a:pt x="0" y="362204"/>
                  </a:lnTo>
                  <a:lnTo>
                    <a:pt x="0" y="463950"/>
                  </a:lnTo>
                  <a:lnTo>
                    <a:pt x="59764" y="463950"/>
                  </a:lnTo>
                  <a:lnTo>
                    <a:pt x="59764" y="521902"/>
                  </a:lnTo>
                  <a:cubicBezTo>
                    <a:pt x="59764" y="530995"/>
                    <a:pt x="67135" y="538366"/>
                    <a:pt x="76227" y="538366"/>
                  </a:cubicBezTo>
                  <a:lnTo>
                    <a:pt x="86106" y="538366"/>
                  </a:lnTo>
                  <a:lnTo>
                    <a:pt x="86106" y="898265"/>
                  </a:lnTo>
                  <a:lnTo>
                    <a:pt x="76227" y="898265"/>
                  </a:lnTo>
                  <a:cubicBezTo>
                    <a:pt x="67135" y="898265"/>
                    <a:pt x="59764" y="905636"/>
                    <a:pt x="59764" y="914729"/>
                  </a:cubicBezTo>
                  <a:lnTo>
                    <a:pt x="59764" y="973504"/>
                  </a:lnTo>
                  <a:cubicBezTo>
                    <a:pt x="27813" y="975248"/>
                    <a:pt x="2761" y="1001599"/>
                    <a:pt x="2634" y="1033597"/>
                  </a:cubicBezTo>
                  <a:lnTo>
                    <a:pt x="2634" y="1070147"/>
                  </a:lnTo>
                  <a:cubicBezTo>
                    <a:pt x="2634" y="1079239"/>
                    <a:pt x="10005" y="1086611"/>
                    <a:pt x="19098" y="1086611"/>
                  </a:cubicBezTo>
                  <a:lnTo>
                    <a:pt x="1026683" y="1086611"/>
                  </a:lnTo>
                  <a:cubicBezTo>
                    <a:pt x="1035775" y="1086611"/>
                    <a:pt x="1043146" y="1079239"/>
                    <a:pt x="1043146" y="1070147"/>
                  </a:cubicBezTo>
                  <a:lnTo>
                    <a:pt x="1043146" y="1033597"/>
                  </a:lnTo>
                  <a:cubicBezTo>
                    <a:pt x="1043020" y="1001599"/>
                    <a:pt x="1017968" y="975248"/>
                    <a:pt x="986017" y="973504"/>
                  </a:cubicBezTo>
                  <a:lnTo>
                    <a:pt x="986017" y="914729"/>
                  </a:lnTo>
                  <a:cubicBezTo>
                    <a:pt x="986017" y="905636"/>
                    <a:pt x="978646" y="898265"/>
                    <a:pt x="969553" y="898265"/>
                  </a:cubicBezTo>
                  <a:lnTo>
                    <a:pt x="959675" y="898265"/>
                  </a:lnTo>
                  <a:lnTo>
                    <a:pt x="959675" y="538366"/>
                  </a:lnTo>
                  <a:close/>
                  <a:moveTo>
                    <a:pt x="953089" y="505439"/>
                  </a:moveTo>
                  <a:lnTo>
                    <a:pt x="816440" y="505439"/>
                  </a:lnTo>
                  <a:lnTo>
                    <a:pt x="816440" y="463456"/>
                  </a:lnTo>
                  <a:lnTo>
                    <a:pt x="953089" y="463456"/>
                  </a:lnTo>
                  <a:close/>
                  <a:moveTo>
                    <a:pt x="953089" y="931192"/>
                  </a:moveTo>
                  <a:lnTo>
                    <a:pt x="953089" y="973175"/>
                  </a:lnTo>
                  <a:lnTo>
                    <a:pt x="816440" y="973175"/>
                  </a:lnTo>
                  <a:lnTo>
                    <a:pt x="816440" y="931192"/>
                  </a:lnTo>
                  <a:lnTo>
                    <a:pt x="953089" y="931192"/>
                  </a:lnTo>
                  <a:close/>
                  <a:moveTo>
                    <a:pt x="799976" y="898265"/>
                  </a:moveTo>
                  <a:cubicBezTo>
                    <a:pt x="790883" y="898265"/>
                    <a:pt x="783512" y="905636"/>
                    <a:pt x="783512" y="914729"/>
                  </a:cubicBezTo>
                  <a:lnTo>
                    <a:pt x="783512" y="973175"/>
                  </a:lnTo>
                  <a:lnTo>
                    <a:pt x="744822" y="973175"/>
                  </a:lnTo>
                  <a:lnTo>
                    <a:pt x="744822" y="914729"/>
                  </a:lnTo>
                  <a:cubicBezTo>
                    <a:pt x="744822" y="905636"/>
                    <a:pt x="737451" y="898265"/>
                    <a:pt x="728359" y="898265"/>
                  </a:cubicBezTo>
                  <a:lnTo>
                    <a:pt x="718480" y="898265"/>
                  </a:lnTo>
                  <a:lnTo>
                    <a:pt x="718480" y="538366"/>
                  </a:lnTo>
                  <a:lnTo>
                    <a:pt x="728359" y="538366"/>
                  </a:lnTo>
                  <a:cubicBezTo>
                    <a:pt x="737451" y="538366"/>
                    <a:pt x="744822" y="530995"/>
                    <a:pt x="744822" y="521902"/>
                  </a:cubicBezTo>
                  <a:lnTo>
                    <a:pt x="744822" y="463456"/>
                  </a:lnTo>
                  <a:lnTo>
                    <a:pt x="783512" y="463456"/>
                  </a:lnTo>
                  <a:lnTo>
                    <a:pt x="783512" y="521902"/>
                  </a:lnTo>
                  <a:cubicBezTo>
                    <a:pt x="783512" y="530995"/>
                    <a:pt x="790883" y="538366"/>
                    <a:pt x="799976" y="538366"/>
                  </a:cubicBezTo>
                  <a:lnTo>
                    <a:pt x="809854" y="538366"/>
                  </a:lnTo>
                  <a:lnTo>
                    <a:pt x="809854" y="898265"/>
                  </a:lnTo>
                  <a:close/>
                  <a:moveTo>
                    <a:pt x="503628" y="973175"/>
                  </a:moveTo>
                  <a:lnTo>
                    <a:pt x="503628" y="914729"/>
                  </a:lnTo>
                  <a:cubicBezTo>
                    <a:pt x="503628" y="905636"/>
                    <a:pt x="496257" y="898265"/>
                    <a:pt x="487164" y="898265"/>
                  </a:cubicBezTo>
                  <a:lnTo>
                    <a:pt x="477121" y="898265"/>
                  </a:lnTo>
                  <a:lnTo>
                    <a:pt x="477121" y="538366"/>
                  </a:lnTo>
                  <a:lnTo>
                    <a:pt x="487164" y="538366"/>
                  </a:lnTo>
                  <a:cubicBezTo>
                    <a:pt x="496257" y="538366"/>
                    <a:pt x="503628" y="530995"/>
                    <a:pt x="503628" y="521902"/>
                  </a:cubicBezTo>
                  <a:lnTo>
                    <a:pt x="503628" y="463456"/>
                  </a:lnTo>
                  <a:lnTo>
                    <a:pt x="542153" y="463456"/>
                  </a:lnTo>
                  <a:lnTo>
                    <a:pt x="542153" y="521902"/>
                  </a:lnTo>
                  <a:cubicBezTo>
                    <a:pt x="542153" y="530995"/>
                    <a:pt x="549524" y="538366"/>
                    <a:pt x="558617" y="538366"/>
                  </a:cubicBezTo>
                  <a:lnTo>
                    <a:pt x="568660" y="538366"/>
                  </a:lnTo>
                  <a:lnTo>
                    <a:pt x="568660" y="898265"/>
                  </a:lnTo>
                  <a:lnTo>
                    <a:pt x="558617" y="898265"/>
                  </a:lnTo>
                  <a:cubicBezTo>
                    <a:pt x="549524" y="898265"/>
                    <a:pt x="542153" y="905636"/>
                    <a:pt x="542153" y="914729"/>
                  </a:cubicBezTo>
                  <a:lnTo>
                    <a:pt x="542153" y="973175"/>
                  </a:lnTo>
                  <a:close/>
                  <a:moveTo>
                    <a:pt x="262268" y="973175"/>
                  </a:moveTo>
                  <a:lnTo>
                    <a:pt x="262268" y="914729"/>
                  </a:lnTo>
                  <a:cubicBezTo>
                    <a:pt x="262268" y="905636"/>
                    <a:pt x="254897" y="898265"/>
                    <a:pt x="245805" y="898265"/>
                  </a:cubicBezTo>
                  <a:lnTo>
                    <a:pt x="235926" y="898265"/>
                  </a:lnTo>
                  <a:lnTo>
                    <a:pt x="235926" y="538366"/>
                  </a:lnTo>
                  <a:lnTo>
                    <a:pt x="245805" y="538366"/>
                  </a:lnTo>
                  <a:cubicBezTo>
                    <a:pt x="254897" y="538366"/>
                    <a:pt x="262268" y="530995"/>
                    <a:pt x="262268" y="521902"/>
                  </a:cubicBezTo>
                  <a:lnTo>
                    <a:pt x="262268" y="463456"/>
                  </a:lnTo>
                  <a:lnTo>
                    <a:pt x="300958" y="463456"/>
                  </a:lnTo>
                  <a:lnTo>
                    <a:pt x="300958" y="521902"/>
                  </a:lnTo>
                  <a:cubicBezTo>
                    <a:pt x="300958" y="530995"/>
                    <a:pt x="308329" y="538366"/>
                    <a:pt x="317422" y="538366"/>
                  </a:cubicBezTo>
                  <a:lnTo>
                    <a:pt x="327465" y="538366"/>
                  </a:lnTo>
                  <a:lnTo>
                    <a:pt x="327465" y="898265"/>
                  </a:lnTo>
                  <a:lnTo>
                    <a:pt x="317422" y="898265"/>
                  </a:lnTo>
                  <a:cubicBezTo>
                    <a:pt x="308329" y="898265"/>
                    <a:pt x="300958" y="905636"/>
                    <a:pt x="300958" y="914729"/>
                  </a:cubicBezTo>
                  <a:lnTo>
                    <a:pt x="300958" y="973175"/>
                  </a:lnTo>
                  <a:close/>
                  <a:moveTo>
                    <a:pt x="92691" y="931192"/>
                  </a:moveTo>
                  <a:lnTo>
                    <a:pt x="229341" y="931192"/>
                  </a:lnTo>
                  <a:lnTo>
                    <a:pt x="229341" y="973175"/>
                  </a:lnTo>
                  <a:lnTo>
                    <a:pt x="92691" y="973175"/>
                  </a:lnTo>
                  <a:close/>
                  <a:moveTo>
                    <a:pt x="444193" y="898265"/>
                  </a:moveTo>
                  <a:lnTo>
                    <a:pt x="360393" y="898265"/>
                  </a:lnTo>
                  <a:lnTo>
                    <a:pt x="360393" y="538366"/>
                  </a:lnTo>
                  <a:lnTo>
                    <a:pt x="444193" y="538366"/>
                  </a:lnTo>
                  <a:close/>
                  <a:moveTo>
                    <a:pt x="470700" y="505439"/>
                  </a:moveTo>
                  <a:lnTo>
                    <a:pt x="333886" y="505439"/>
                  </a:lnTo>
                  <a:lnTo>
                    <a:pt x="333886" y="463456"/>
                  </a:lnTo>
                  <a:lnTo>
                    <a:pt x="470700" y="463456"/>
                  </a:lnTo>
                  <a:close/>
                  <a:moveTo>
                    <a:pt x="333886" y="931192"/>
                  </a:moveTo>
                  <a:lnTo>
                    <a:pt x="470700" y="931192"/>
                  </a:lnTo>
                  <a:lnTo>
                    <a:pt x="470700" y="973175"/>
                  </a:lnTo>
                  <a:lnTo>
                    <a:pt x="333886" y="973175"/>
                  </a:lnTo>
                  <a:close/>
                  <a:moveTo>
                    <a:pt x="685553" y="898265"/>
                  </a:moveTo>
                  <a:lnTo>
                    <a:pt x="601587" y="898265"/>
                  </a:lnTo>
                  <a:lnTo>
                    <a:pt x="601587" y="538366"/>
                  </a:lnTo>
                  <a:lnTo>
                    <a:pt x="685553" y="538366"/>
                  </a:lnTo>
                  <a:close/>
                  <a:moveTo>
                    <a:pt x="711895" y="505439"/>
                  </a:moveTo>
                  <a:lnTo>
                    <a:pt x="575081" y="505439"/>
                  </a:lnTo>
                  <a:lnTo>
                    <a:pt x="575081" y="463456"/>
                  </a:lnTo>
                  <a:lnTo>
                    <a:pt x="711895" y="463456"/>
                  </a:lnTo>
                  <a:close/>
                  <a:moveTo>
                    <a:pt x="575081" y="931192"/>
                  </a:moveTo>
                  <a:lnTo>
                    <a:pt x="711895" y="931192"/>
                  </a:lnTo>
                  <a:lnTo>
                    <a:pt x="711895" y="973175"/>
                  </a:lnTo>
                  <a:lnTo>
                    <a:pt x="575081" y="973175"/>
                  </a:lnTo>
                  <a:close/>
                  <a:moveTo>
                    <a:pt x="640936" y="108003"/>
                  </a:moveTo>
                  <a:lnTo>
                    <a:pt x="539354" y="108003"/>
                  </a:lnTo>
                  <a:lnTo>
                    <a:pt x="539354" y="32928"/>
                  </a:lnTo>
                  <a:lnTo>
                    <a:pt x="641100" y="32928"/>
                  </a:lnTo>
                  <a:close/>
                  <a:moveTo>
                    <a:pt x="32928" y="385253"/>
                  </a:moveTo>
                  <a:lnTo>
                    <a:pt x="522890" y="216334"/>
                  </a:lnTo>
                  <a:lnTo>
                    <a:pt x="1012853" y="385253"/>
                  </a:lnTo>
                  <a:lnTo>
                    <a:pt x="1012853" y="430528"/>
                  </a:lnTo>
                  <a:lnTo>
                    <a:pt x="32928" y="430528"/>
                  </a:lnTo>
                  <a:close/>
                  <a:moveTo>
                    <a:pt x="229341" y="463456"/>
                  </a:moveTo>
                  <a:lnTo>
                    <a:pt x="229341" y="505439"/>
                  </a:lnTo>
                  <a:lnTo>
                    <a:pt x="92691" y="505439"/>
                  </a:lnTo>
                  <a:lnTo>
                    <a:pt x="92691" y="463456"/>
                  </a:lnTo>
                  <a:close/>
                  <a:moveTo>
                    <a:pt x="119033" y="538366"/>
                  </a:moveTo>
                  <a:lnTo>
                    <a:pt x="202999" y="538366"/>
                  </a:lnTo>
                  <a:lnTo>
                    <a:pt x="202999" y="898265"/>
                  </a:lnTo>
                  <a:lnTo>
                    <a:pt x="119033" y="898265"/>
                  </a:lnTo>
                  <a:close/>
                  <a:moveTo>
                    <a:pt x="1010219" y="1033597"/>
                  </a:moveTo>
                  <a:lnTo>
                    <a:pt x="1010219" y="1053683"/>
                  </a:lnTo>
                  <a:lnTo>
                    <a:pt x="35562" y="1053683"/>
                  </a:lnTo>
                  <a:lnTo>
                    <a:pt x="35562" y="1033597"/>
                  </a:lnTo>
                  <a:cubicBezTo>
                    <a:pt x="35562" y="1018412"/>
                    <a:pt x="47872" y="1006103"/>
                    <a:pt x="63056" y="1006103"/>
                  </a:cubicBezTo>
                  <a:lnTo>
                    <a:pt x="982724" y="1006103"/>
                  </a:lnTo>
                  <a:cubicBezTo>
                    <a:pt x="997909" y="1006103"/>
                    <a:pt x="1010219" y="1018412"/>
                    <a:pt x="1010219" y="1033597"/>
                  </a:cubicBezTo>
                  <a:close/>
                  <a:moveTo>
                    <a:pt x="926747" y="898265"/>
                  </a:moveTo>
                  <a:lnTo>
                    <a:pt x="842782" y="898265"/>
                  </a:lnTo>
                  <a:lnTo>
                    <a:pt x="842782" y="538366"/>
                  </a:lnTo>
                  <a:lnTo>
                    <a:pt x="926747" y="538366"/>
                  </a:lnTo>
                  <a:close/>
                </a:path>
              </a:pathLst>
            </a:custGeom>
            <a:solidFill>
              <a:srgbClr val="80D971"/>
            </a:solidFill>
            <a:ln w="163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300" y="315888"/>
            <a:ext cx="11713301" cy="577977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обучающего центра велась во всех районах региона</a:t>
            </a:r>
          </a:p>
        </p:txBody>
      </p:sp>
      <p:pic>
        <p:nvPicPr>
          <p:cNvPr id="3074" name="Picture 2" descr="H:\Документы\Общ.наблюд\он\Кр.Яруга\WhatsApp Image 2021-06-24 at 09.05.5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956" y="1075457"/>
            <a:ext cx="3417651" cy="256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Документы\Общ.наблюд\он\11.05.21\20210511_1549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620" y="3758913"/>
            <a:ext cx="3433617" cy="257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:\Документы\Общ.наблюд\он\29.04.21\20210429_1025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4591" y="1025587"/>
            <a:ext cx="3437334" cy="257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383" b="10732"/>
          <a:stretch>
            <a:fillRect/>
          </a:stretch>
        </p:blipFill>
        <p:spPr bwMode="auto">
          <a:xfrm>
            <a:off x="505957" y="3788695"/>
            <a:ext cx="3417651" cy="2393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H:\Документы\Общ.наблюд\он\губкин\WhatsApp Image 2021-06-24 at 09.09.37 (3)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05" b="39276"/>
          <a:stretch>
            <a:fillRect/>
          </a:stretch>
        </p:blipFill>
        <p:spPr bwMode="auto">
          <a:xfrm>
            <a:off x="8154591" y="3819525"/>
            <a:ext cx="3427809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261" t="20349" r="18998" b="33308"/>
          <a:stretch>
            <a:fillRect/>
          </a:stretch>
        </p:blipFill>
        <p:spPr bwMode="auto">
          <a:xfrm>
            <a:off x="4170740" y="1208895"/>
            <a:ext cx="3607724" cy="2150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16</TotalTime>
  <Words>434</Words>
  <Application>Microsoft Office PowerPoint</Application>
  <PresentationFormat>Произвольный</PresentationFormat>
  <Paragraphs>77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Исполнительная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Работа обучающего центра велась во всех районах региона</vt:lpstr>
      <vt:lpstr>Олег Иванников, федеральный эксперт НОМ: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102</cp:revision>
  <dcterms:created xsi:type="dcterms:W3CDTF">2020-08-20T11:24:00Z</dcterms:created>
  <dcterms:modified xsi:type="dcterms:W3CDTF">2023-02-21T06:29:38Z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2128E3A5DC7841E28D61779434C3E815</vt:lpwstr>
  </property>
  <property fmtid="{D5CDD505-2E9C-101B-9397-08002B2CF9AE}" pid="3" name="KSOProductBuildVer">
    <vt:lpwstr>1049-11.2.0.11440</vt:lpwstr>
  </property>
</Properties>
</file>