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Отлов животных без владельцев на территории Белгородского района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отловлено, голов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отловлено, голов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отловлено, голов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факт 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отловлено, голов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94"/>
        <c:shape val="box"/>
        <c:axId val="151667304"/>
        <c:axId val="151667696"/>
        <c:axId val="0"/>
      </c:bar3DChart>
      <c:catAx>
        <c:axId val="15166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667696"/>
        <c:crosses val="autoZero"/>
        <c:auto val="1"/>
        <c:lblAlgn val="ctr"/>
        <c:lblOffset val="100"/>
        <c:noMultiLvlLbl val="0"/>
      </c:catAx>
      <c:valAx>
        <c:axId val="1516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66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8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3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B2C3-4B72-4B46-A968-9D932AEF8306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9B936C-871B-41CF-9C8C-79FD2FBB0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452" y="1188719"/>
            <a:ext cx="7273089" cy="1940093"/>
          </a:xfrm>
        </p:spPr>
        <p:txBody>
          <a:bodyPr>
            <a:normAutofit/>
          </a:bodyPr>
          <a:lstStyle/>
          <a:p>
            <a:r>
              <a:rPr lang="ru-RU" sz="2700" b="1" dirty="0"/>
              <a:t>Информация о реализации закона об ответственном обращении с животными на территории Белгородского района.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8476" y="3918523"/>
            <a:ext cx="4129840" cy="161179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Начальник отдела по развитию животноводства и малых форм хозяйствования комитета по развитию АПК администрации                           Белгородского района</a:t>
            </a:r>
          </a:p>
          <a:p>
            <a:endParaRPr lang="ru-RU" dirty="0" smtClean="0"/>
          </a:p>
          <a:p>
            <a:r>
              <a:rPr lang="ru-RU" dirty="0" smtClean="0"/>
              <a:t>Насонова С.Н.</a:t>
            </a:r>
            <a:endParaRPr lang="ru-RU" dirty="0"/>
          </a:p>
        </p:txBody>
      </p:sp>
      <p:pic>
        <p:nvPicPr>
          <p:cNvPr id="4" name="Рисунок 4" descr="b_rayon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2" y="145755"/>
            <a:ext cx="709074" cy="8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1264" y="1324190"/>
            <a:ext cx="4645392" cy="5080101"/>
          </a:xfrm>
        </p:spPr>
      </p:pic>
      <p:sp>
        <p:nvSpPr>
          <p:cNvPr id="5" name="Прямоугольник 4"/>
          <p:cNvSpPr/>
          <p:nvPr/>
        </p:nvSpPr>
        <p:spPr>
          <a:xfrm>
            <a:off x="3868054" y="1227937"/>
            <a:ext cx="407870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/>
              <a:t>Подача заявления </a:t>
            </a:r>
          </a:p>
          <a:p>
            <a:pPr algn="ctr"/>
            <a:r>
              <a:rPr lang="ru-RU" sz="2100" dirty="0"/>
              <a:t>на отлов онлайн</a:t>
            </a:r>
          </a:p>
          <a:p>
            <a:endParaRPr lang="ru-RU" sz="2100" dirty="0"/>
          </a:p>
          <a:p>
            <a:pPr algn="ctr"/>
            <a:r>
              <a:rPr lang="ru-RU" sz="1500" dirty="0"/>
              <a:t>https://belrn.ru/deyatelnost/agropromyshlennyj-kompleks/</a:t>
            </a:r>
          </a:p>
        </p:txBody>
      </p:sp>
      <p:pic>
        <p:nvPicPr>
          <p:cNvPr id="6" name="Рисунок 4" descr="b_rayon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1" y="159852"/>
            <a:ext cx="694635" cy="8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85" y="2964706"/>
            <a:ext cx="2363416" cy="3343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11" y="24846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Информация об исполнении контрактов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отлов животных без владельцев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01.06.2022)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783255"/>
              </p:ext>
            </p:extLst>
          </p:nvPr>
        </p:nvGraphicFramePr>
        <p:xfrm>
          <a:off x="379595" y="1521922"/>
          <a:ext cx="7397616" cy="51710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7919"/>
                <a:gridCol w="1488351"/>
                <a:gridCol w="2081347"/>
                <a:gridCol w="876227"/>
                <a:gridCol w="817321"/>
                <a:gridCol w="932678"/>
                <a:gridCol w="873773"/>
              </a:tblGrid>
              <a:tr h="382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поселения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Наименование организации, с которой заключен контракт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Сумма контракта, руб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Количество голов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стоимость одной головы, руб.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Отловлено, голов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2979810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9214</a:t>
                      </a: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b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пос. Октябрьский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227500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пос</a:t>
                      </a:r>
                      <a:r>
                        <a:rPr lang="ru-RU" sz="1100" u="none" strike="noStrike" dirty="0">
                          <a:effectLst/>
                        </a:rPr>
                        <a:t> Разумное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305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пос</a:t>
                      </a:r>
                      <a:r>
                        <a:rPr lang="ru-RU" sz="1100" u="none" strike="noStrike" dirty="0">
                          <a:effectLst/>
                        </a:rPr>
                        <a:t> . Северный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                              АНО "ЦСЗЖ "Добрый Дом"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Беловское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75 900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Беломестненское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85 500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Бессоновское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139 500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Веселолопанское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Головинское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64 260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305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Дубовское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                              АНО "ЦСЗЖ "Добрый Дом"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141 250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Ериковское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139 500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Журавлевское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65 100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Комсомольское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111 600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Краснооктябрьское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65 100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Крутологское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92 000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Майское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ООО "Милена"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380 100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9050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Малиновское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37 200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Никольское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Новосадовское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Пушкарское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139 500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Стрелецкое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288 300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Тавровское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Хохловское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Щетиновское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  <a:tr h="1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Яснозоренское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АНО "ЦСЗЖ "Добрый Дом"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56" marR="5456" marT="5456" marB="0" anchor="ctr"/>
                </a:tc>
              </a:tr>
            </a:tbl>
          </a:graphicData>
        </a:graphic>
      </p:graphicFrame>
      <p:pic>
        <p:nvPicPr>
          <p:cNvPr id="6" name="Рисунок 4" descr="b_rayon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7" y="141985"/>
            <a:ext cx="672737" cy="84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62237"/>
              </p:ext>
            </p:extLst>
          </p:nvPr>
        </p:nvGraphicFramePr>
        <p:xfrm>
          <a:off x="142762" y="793370"/>
          <a:ext cx="8018445" cy="536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4" descr="b_rayon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" y="176413"/>
            <a:ext cx="646509" cy="8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70" y="193861"/>
            <a:ext cx="644750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Приют для содержания животных без владельцев</a:t>
            </a:r>
            <a:br>
              <a:rPr lang="ru-RU" dirty="0" smtClean="0"/>
            </a:br>
            <a:r>
              <a:rPr lang="ru-RU" dirty="0" smtClean="0"/>
              <a:t>АНО «ЦСИЗЖ «Добрый Дом»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46" y="1910979"/>
            <a:ext cx="2138020" cy="1349936"/>
          </a:xfrm>
        </p:spPr>
      </p:pic>
      <p:pic>
        <p:nvPicPr>
          <p:cNvPr id="2052" name="Picture 4" descr="https://bel.ru/attachments/fd251ef0ecb7623cd7587d8489ec2507933b4b86/store/crop_and_fill/0/0/3456/2304/700/393/100/50a2f06b94ac5e0f9b354d2883df54a120b6a18f473e739faf2d0931af52/IMG_52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9" b="20387"/>
          <a:stretch/>
        </p:blipFill>
        <p:spPr bwMode="auto">
          <a:xfrm>
            <a:off x="3770233" y="3390665"/>
            <a:ext cx="4407581" cy="3283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ond-initsiativa.ru/blog/files/d12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" y="2160590"/>
            <a:ext cx="4153508" cy="311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 descr="b_rayon_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193862"/>
            <a:ext cx="685014" cy="8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2" y="1247789"/>
            <a:ext cx="3451389" cy="488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8" y="888031"/>
            <a:ext cx="3921314" cy="554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b_rayon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" y="143890"/>
            <a:ext cx="668472" cy="8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b_rayon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0" y="122435"/>
            <a:ext cx="684484" cy="8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" y="753979"/>
            <a:ext cx="8345103" cy="6104021"/>
          </a:xfrm>
          <a:prstGeom prst="rect">
            <a:avLst/>
          </a:prstGeom>
        </p:spPr>
      </p:pic>
      <p:pic>
        <p:nvPicPr>
          <p:cNvPr id="5" name="Рисунок 4" descr="b_rayon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5" y="141882"/>
            <a:ext cx="665607" cy="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/>
          <a:stretch/>
        </p:blipFill>
        <p:spPr>
          <a:xfrm>
            <a:off x="4463258" y="1187116"/>
            <a:ext cx="3997459" cy="537089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r="1693" b="2832"/>
          <a:stretch/>
        </p:blipFill>
        <p:spPr>
          <a:xfrm rot="5400000">
            <a:off x="843987" y="85687"/>
            <a:ext cx="3394509" cy="444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6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440</Words>
  <Application>Microsoft Office PowerPoint</Application>
  <PresentationFormat>Экран (4:3)</PresentationFormat>
  <Paragraphs>191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Информация о реализации закона об ответственном обращении с животными на территории Белгородского района.</vt:lpstr>
      <vt:lpstr>Презентация PowerPoint</vt:lpstr>
      <vt:lpstr>Информация об исполнении контрактов   на отлов животных без владельцев  (01.06.2022)</vt:lpstr>
      <vt:lpstr>Презентация PowerPoint</vt:lpstr>
      <vt:lpstr>Приют для содержания животных без владельцев АНО «ЦСИЗЖ «Добрый Дом»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реализации закона об ответственном обращении с животными на территории Белгородского района.</dc:title>
  <dc:creator>Тарасова Кристина Юрьевна</dc:creator>
  <cp:lastModifiedBy>Тарасова Кристина Юрьевна</cp:lastModifiedBy>
  <cp:revision>11</cp:revision>
  <dcterms:created xsi:type="dcterms:W3CDTF">2022-06-20T11:15:20Z</dcterms:created>
  <dcterms:modified xsi:type="dcterms:W3CDTF">2022-06-20T13:10:23Z</dcterms:modified>
</cp:coreProperties>
</file>